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2" r:id="rId1"/>
  </p:sldMasterIdLst>
  <p:notesMasterIdLst>
    <p:notesMasterId r:id="rId20"/>
  </p:notesMasterIdLst>
  <p:sldIdLst>
    <p:sldId id="348" r:id="rId2"/>
    <p:sldId id="352" r:id="rId3"/>
    <p:sldId id="353" r:id="rId4"/>
    <p:sldId id="351" r:id="rId5"/>
    <p:sldId id="350" r:id="rId6"/>
    <p:sldId id="349" r:id="rId7"/>
    <p:sldId id="369" r:id="rId8"/>
    <p:sldId id="370" r:id="rId9"/>
    <p:sldId id="378" r:id="rId10"/>
    <p:sldId id="371" r:id="rId11"/>
    <p:sldId id="377" r:id="rId12"/>
    <p:sldId id="372" r:id="rId13"/>
    <p:sldId id="375" r:id="rId14"/>
    <p:sldId id="373" r:id="rId15"/>
    <p:sldId id="376" r:id="rId16"/>
    <p:sldId id="374" r:id="rId17"/>
    <p:sldId id="379" r:id="rId18"/>
    <p:sldId id="381"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cet" initials="Em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6"/>
    <a:srgbClr val="000000"/>
    <a:srgbClr val="ED8428"/>
    <a:srgbClr val="465258"/>
    <a:srgbClr val="007E39"/>
    <a:srgbClr val="536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autoAdjust="0"/>
    <p:restoredTop sz="89668" autoAdjust="0"/>
  </p:normalViewPr>
  <p:slideViewPr>
    <p:cSldViewPr snapToGrid="0">
      <p:cViewPr>
        <p:scale>
          <a:sx n="94" d="100"/>
          <a:sy n="94" d="100"/>
        </p:scale>
        <p:origin x="472" y="14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CC073-761A-B947-8853-7C2F3C348291}" type="doc">
      <dgm:prSet loTypeId="urn:microsoft.com/office/officeart/2005/8/layout/pyramid2" loCatId="" qsTypeId="urn:microsoft.com/office/officeart/2005/8/quickstyle/simple4" qsCatId="simple" csTypeId="urn:microsoft.com/office/officeart/2005/8/colors/accent1_2" csCatId="accent1" phldr="1"/>
      <dgm:spPr/>
    </dgm:pt>
    <dgm:pt modelId="{AEC06069-CD92-BD4E-B1FF-F160A30DA0FB}">
      <dgm:prSet phldrT="[Text]"/>
      <dgm:spPr/>
      <dgm:t>
        <a:bodyPr/>
        <a:lstStyle/>
        <a:p>
          <a:r>
            <a:rPr lang="en-US" b="1" smtClean="0">
              <a:solidFill>
                <a:srgbClr val="ED8428"/>
              </a:solidFill>
            </a:rPr>
            <a:t>Carbon Mitigation </a:t>
          </a:r>
        </a:p>
        <a:p>
          <a:r>
            <a:rPr lang="en-US" smtClean="0">
              <a:solidFill>
                <a:srgbClr val="ED8428"/>
              </a:solidFill>
            </a:rPr>
            <a:t>at Electricity generation points is easier than at user point</a:t>
          </a:r>
          <a:endParaRPr lang="en-US" dirty="0">
            <a:solidFill>
              <a:srgbClr val="ED8428"/>
            </a:solidFill>
          </a:endParaRPr>
        </a:p>
      </dgm:t>
    </dgm:pt>
    <dgm:pt modelId="{F94CA54D-8C2D-2143-8755-41E55CA0A026}" type="parTrans" cxnId="{0BD944E3-C9BD-6645-96AD-8BB8B01C5B2A}">
      <dgm:prSet/>
      <dgm:spPr/>
      <dgm:t>
        <a:bodyPr/>
        <a:lstStyle/>
        <a:p>
          <a:endParaRPr lang="en-US">
            <a:solidFill>
              <a:srgbClr val="ED8428"/>
            </a:solidFill>
          </a:endParaRPr>
        </a:p>
      </dgm:t>
    </dgm:pt>
    <dgm:pt modelId="{E7D7F6A1-A24A-F140-B51F-7B8166DA5C25}" type="sibTrans" cxnId="{0BD944E3-C9BD-6645-96AD-8BB8B01C5B2A}">
      <dgm:prSet/>
      <dgm:spPr/>
      <dgm:t>
        <a:bodyPr/>
        <a:lstStyle/>
        <a:p>
          <a:endParaRPr lang="en-US">
            <a:solidFill>
              <a:srgbClr val="ED8428"/>
            </a:solidFill>
          </a:endParaRPr>
        </a:p>
      </dgm:t>
    </dgm:pt>
    <dgm:pt modelId="{84B9FA73-A497-AD4C-A8F4-48EAC7511A59}">
      <dgm:prSet phldrT="[Text]"/>
      <dgm:spPr/>
      <dgm:t>
        <a:bodyPr/>
        <a:lstStyle/>
        <a:p>
          <a:r>
            <a:rPr lang="en-US" b="1" smtClean="0">
              <a:solidFill>
                <a:srgbClr val="ED8428"/>
              </a:solidFill>
            </a:rPr>
            <a:t>Improved Urban Air Quality</a:t>
          </a:r>
        </a:p>
        <a:p>
          <a:r>
            <a:rPr lang="en-US" smtClean="0">
              <a:solidFill>
                <a:srgbClr val="ED8428"/>
              </a:solidFill>
            </a:rPr>
            <a:t>via reduced tailpipe emissions</a:t>
          </a:r>
          <a:endParaRPr lang="en-US" dirty="0">
            <a:solidFill>
              <a:srgbClr val="ED8428"/>
            </a:solidFill>
          </a:endParaRPr>
        </a:p>
      </dgm:t>
    </dgm:pt>
    <dgm:pt modelId="{B633EBED-70F8-0E42-943C-D91C99EA864B}" type="parTrans" cxnId="{A1829C18-9793-2447-8D86-7C5948B6EF1F}">
      <dgm:prSet/>
      <dgm:spPr/>
      <dgm:t>
        <a:bodyPr/>
        <a:lstStyle/>
        <a:p>
          <a:endParaRPr lang="en-US">
            <a:solidFill>
              <a:srgbClr val="ED8428"/>
            </a:solidFill>
          </a:endParaRPr>
        </a:p>
      </dgm:t>
    </dgm:pt>
    <dgm:pt modelId="{71F7594B-80E9-A84C-BAC7-00C6A40D59EF}" type="sibTrans" cxnId="{A1829C18-9793-2447-8D86-7C5948B6EF1F}">
      <dgm:prSet/>
      <dgm:spPr/>
      <dgm:t>
        <a:bodyPr/>
        <a:lstStyle/>
        <a:p>
          <a:endParaRPr lang="en-US">
            <a:solidFill>
              <a:srgbClr val="ED8428"/>
            </a:solidFill>
          </a:endParaRPr>
        </a:p>
      </dgm:t>
    </dgm:pt>
    <dgm:pt modelId="{A1478C53-0082-DB45-A7A7-9F1E69F8EED0}">
      <dgm:prSet phldrT="[Text]"/>
      <dgm:spPr/>
      <dgm:t>
        <a:bodyPr/>
        <a:lstStyle/>
        <a:p>
          <a:r>
            <a:rPr lang="en-US" b="1" smtClean="0">
              <a:solidFill>
                <a:srgbClr val="ED8428"/>
              </a:solidFill>
            </a:rPr>
            <a:t>Global Leadership </a:t>
          </a:r>
        </a:p>
        <a:p>
          <a:r>
            <a:rPr lang="en-US" smtClean="0">
              <a:solidFill>
                <a:srgbClr val="ED8428"/>
              </a:solidFill>
            </a:rPr>
            <a:t>of China’s Auto Industry via emerging NEV market </a:t>
          </a:r>
          <a:endParaRPr lang="en-US" dirty="0">
            <a:solidFill>
              <a:srgbClr val="ED8428"/>
            </a:solidFill>
          </a:endParaRPr>
        </a:p>
      </dgm:t>
    </dgm:pt>
    <dgm:pt modelId="{F5197D27-12DF-1E40-B5C6-CA9DE89FF005}" type="parTrans" cxnId="{B4229968-29BB-D54D-9390-ADDDC8B84D74}">
      <dgm:prSet/>
      <dgm:spPr/>
      <dgm:t>
        <a:bodyPr/>
        <a:lstStyle/>
        <a:p>
          <a:endParaRPr lang="en-US">
            <a:solidFill>
              <a:srgbClr val="ED8428"/>
            </a:solidFill>
          </a:endParaRPr>
        </a:p>
      </dgm:t>
    </dgm:pt>
    <dgm:pt modelId="{118F8D25-C048-5F48-A860-C13AD3B60F4F}" type="sibTrans" cxnId="{B4229968-29BB-D54D-9390-ADDDC8B84D74}">
      <dgm:prSet/>
      <dgm:spPr/>
      <dgm:t>
        <a:bodyPr/>
        <a:lstStyle/>
        <a:p>
          <a:pPr rtl="0"/>
          <a:endParaRPr lang="en-US">
            <a:solidFill>
              <a:srgbClr val="ED8428"/>
            </a:solidFill>
          </a:endParaRPr>
        </a:p>
      </dgm:t>
    </dgm:pt>
    <dgm:pt modelId="{4BE69EAF-489F-EB44-84F7-01C4361161E9}" type="pres">
      <dgm:prSet presAssocID="{613CC073-761A-B947-8853-7C2F3C348291}" presName="compositeShape" presStyleCnt="0">
        <dgm:presLayoutVars>
          <dgm:dir/>
          <dgm:resizeHandles/>
        </dgm:presLayoutVars>
      </dgm:prSet>
      <dgm:spPr/>
    </dgm:pt>
    <dgm:pt modelId="{9E6898A0-0607-3141-9189-37CE16F16C95}" type="pres">
      <dgm:prSet presAssocID="{613CC073-761A-B947-8853-7C2F3C348291}" presName="pyramid" presStyleLbl="node1" presStyleIdx="0" presStyleCnt="1" custLinFactNeighborY="-310"/>
      <dgm:spPr>
        <a:ln>
          <a:solidFill>
            <a:schemeClr val="bg1"/>
          </a:solidFill>
        </a:ln>
      </dgm:spPr>
    </dgm:pt>
    <dgm:pt modelId="{9768584A-1D53-5442-A0FC-0F7C14C42548}" type="pres">
      <dgm:prSet presAssocID="{613CC073-761A-B947-8853-7C2F3C348291}" presName="theList" presStyleCnt="0"/>
      <dgm:spPr/>
    </dgm:pt>
    <dgm:pt modelId="{D918ED4D-1B00-FB40-8311-FFA910151650}" type="pres">
      <dgm:prSet presAssocID="{AEC06069-CD92-BD4E-B1FF-F160A30DA0FB}" presName="aNode" presStyleLbl="fgAcc1" presStyleIdx="0" presStyleCnt="3">
        <dgm:presLayoutVars>
          <dgm:bulletEnabled val="1"/>
        </dgm:presLayoutVars>
      </dgm:prSet>
      <dgm:spPr/>
      <dgm:t>
        <a:bodyPr/>
        <a:lstStyle/>
        <a:p>
          <a:endParaRPr lang="en-US"/>
        </a:p>
      </dgm:t>
    </dgm:pt>
    <dgm:pt modelId="{E9539D15-52F3-2441-92B0-B691992FF44A}" type="pres">
      <dgm:prSet presAssocID="{AEC06069-CD92-BD4E-B1FF-F160A30DA0FB}" presName="aSpace" presStyleCnt="0"/>
      <dgm:spPr/>
    </dgm:pt>
    <dgm:pt modelId="{779ED9BE-4356-E242-AC94-C1E6042E1B27}" type="pres">
      <dgm:prSet presAssocID="{84B9FA73-A497-AD4C-A8F4-48EAC7511A59}" presName="aNode" presStyleLbl="fgAcc1" presStyleIdx="1" presStyleCnt="3">
        <dgm:presLayoutVars>
          <dgm:bulletEnabled val="1"/>
        </dgm:presLayoutVars>
      </dgm:prSet>
      <dgm:spPr/>
      <dgm:t>
        <a:bodyPr/>
        <a:lstStyle/>
        <a:p>
          <a:endParaRPr lang="en-US"/>
        </a:p>
      </dgm:t>
    </dgm:pt>
    <dgm:pt modelId="{202832A7-3846-5C4E-9656-76B580329503}" type="pres">
      <dgm:prSet presAssocID="{84B9FA73-A497-AD4C-A8F4-48EAC7511A59}" presName="aSpace" presStyleCnt="0"/>
      <dgm:spPr/>
    </dgm:pt>
    <dgm:pt modelId="{43CC9312-F411-5947-8A2B-8076B91C45F6}" type="pres">
      <dgm:prSet presAssocID="{A1478C53-0082-DB45-A7A7-9F1E69F8EED0}" presName="aNode" presStyleLbl="fgAcc1" presStyleIdx="2" presStyleCnt="3">
        <dgm:presLayoutVars>
          <dgm:bulletEnabled val="1"/>
        </dgm:presLayoutVars>
      </dgm:prSet>
      <dgm:spPr/>
      <dgm:t>
        <a:bodyPr/>
        <a:lstStyle/>
        <a:p>
          <a:endParaRPr lang="en-US"/>
        </a:p>
      </dgm:t>
    </dgm:pt>
    <dgm:pt modelId="{DD96B7F5-F415-674C-BE02-B5A722C34C25}" type="pres">
      <dgm:prSet presAssocID="{A1478C53-0082-DB45-A7A7-9F1E69F8EED0}" presName="aSpace" presStyleCnt="0"/>
      <dgm:spPr/>
    </dgm:pt>
  </dgm:ptLst>
  <dgm:cxnLst>
    <dgm:cxn modelId="{A1829C18-9793-2447-8D86-7C5948B6EF1F}" srcId="{613CC073-761A-B947-8853-7C2F3C348291}" destId="{84B9FA73-A497-AD4C-A8F4-48EAC7511A59}" srcOrd="1" destOrd="0" parTransId="{B633EBED-70F8-0E42-943C-D91C99EA864B}" sibTransId="{71F7594B-80E9-A84C-BAC7-00C6A40D59EF}"/>
    <dgm:cxn modelId="{6DDAB765-2B9A-144B-9AAD-472A80F4B77E}" type="presOf" srcId="{AEC06069-CD92-BD4E-B1FF-F160A30DA0FB}" destId="{D918ED4D-1B00-FB40-8311-FFA910151650}" srcOrd="0" destOrd="0" presId="urn:microsoft.com/office/officeart/2005/8/layout/pyramid2"/>
    <dgm:cxn modelId="{F740B346-2870-534E-9240-961FFA679125}" type="presOf" srcId="{84B9FA73-A497-AD4C-A8F4-48EAC7511A59}" destId="{779ED9BE-4356-E242-AC94-C1E6042E1B27}" srcOrd="0" destOrd="0" presId="urn:microsoft.com/office/officeart/2005/8/layout/pyramid2"/>
    <dgm:cxn modelId="{F5BAC3AB-7363-0D49-9441-279B36764A72}" type="presOf" srcId="{A1478C53-0082-DB45-A7A7-9F1E69F8EED0}" destId="{43CC9312-F411-5947-8A2B-8076B91C45F6}" srcOrd="0" destOrd="0" presId="urn:microsoft.com/office/officeart/2005/8/layout/pyramid2"/>
    <dgm:cxn modelId="{1CEE9A88-4A45-0E45-B360-16F18F26820B}" type="presOf" srcId="{613CC073-761A-B947-8853-7C2F3C348291}" destId="{4BE69EAF-489F-EB44-84F7-01C4361161E9}" srcOrd="0" destOrd="0" presId="urn:microsoft.com/office/officeart/2005/8/layout/pyramid2"/>
    <dgm:cxn modelId="{B4229968-29BB-D54D-9390-ADDDC8B84D74}" srcId="{613CC073-761A-B947-8853-7C2F3C348291}" destId="{A1478C53-0082-DB45-A7A7-9F1E69F8EED0}" srcOrd="2" destOrd="0" parTransId="{F5197D27-12DF-1E40-B5C6-CA9DE89FF005}" sibTransId="{118F8D25-C048-5F48-A860-C13AD3B60F4F}"/>
    <dgm:cxn modelId="{0BD944E3-C9BD-6645-96AD-8BB8B01C5B2A}" srcId="{613CC073-761A-B947-8853-7C2F3C348291}" destId="{AEC06069-CD92-BD4E-B1FF-F160A30DA0FB}" srcOrd="0" destOrd="0" parTransId="{F94CA54D-8C2D-2143-8755-41E55CA0A026}" sibTransId="{E7D7F6A1-A24A-F140-B51F-7B8166DA5C25}"/>
    <dgm:cxn modelId="{85A707AA-1F8D-0643-8124-48BC45188935}" type="presParOf" srcId="{4BE69EAF-489F-EB44-84F7-01C4361161E9}" destId="{9E6898A0-0607-3141-9189-37CE16F16C95}" srcOrd="0" destOrd="0" presId="urn:microsoft.com/office/officeart/2005/8/layout/pyramid2"/>
    <dgm:cxn modelId="{297CD551-CDBB-3049-A562-467CE168B06D}" type="presParOf" srcId="{4BE69EAF-489F-EB44-84F7-01C4361161E9}" destId="{9768584A-1D53-5442-A0FC-0F7C14C42548}" srcOrd="1" destOrd="0" presId="urn:microsoft.com/office/officeart/2005/8/layout/pyramid2"/>
    <dgm:cxn modelId="{7312C8BD-0CC8-AE4F-923F-820925349DD5}" type="presParOf" srcId="{9768584A-1D53-5442-A0FC-0F7C14C42548}" destId="{D918ED4D-1B00-FB40-8311-FFA910151650}" srcOrd="0" destOrd="0" presId="urn:microsoft.com/office/officeart/2005/8/layout/pyramid2"/>
    <dgm:cxn modelId="{F9BCB1CC-4F39-4C45-A90E-1D80ED4024F0}" type="presParOf" srcId="{9768584A-1D53-5442-A0FC-0F7C14C42548}" destId="{E9539D15-52F3-2441-92B0-B691992FF44A}" srcOrd="1" destOrd="0" presId="urn:microsoft.com/office/officeart/2005/8/layout/pyramid2"/>
    <dgm:cxn modelId="{3357C854-B677-C747-A098-296159FAB079}" type="presParOf" srcId="{9768584A-1D53-5442-A0FC-0F7C14C42548}" destId="{779ED9BE-4356-E242-AC94-C1E6042E1B27}" srcOrd="2" destOrd="0" presId="urn:microsoft.com/office/officeart/2005/8/layout/pyramid2"/>
    <dgm:cxn modelId="{F4FFE642-C9AA-2A4B-9C94-A71ECFA16D90}" type="presParOf" srcId="{9768584A-1D53-5442-A0FC-0F7C14C42548}" destId="{202832A7-3846-5C4E-9656-76B580329503}" srcOrd="3" destOrd="0" presId="urn:microsoft.com/office/officeart/2005/8/layout/pyramid2"/>
    <dgm:cxn modelId="{754F1CAD-A4C3-0343-A1CD-4D6C77E6AF9C}" type="presParOf" srcId="{9768584A-1D53-5442-A0FC-0F7C14C42548}" destId="{43CC9312-F411-5947-8A2B-8076B91C45F6}" srcOrd="4" destOrd="0" presId="urn:microsoft.com/office/officeart/2005/8/layout/pyramid2"/>
    <dgm:cxn modelId="{E8BEF3F4-DF59-F74A-BA1B-47C12F4670E1}" type="presParOf" srcId="{9768584A-1D53-5442-A0FC-0F7C14C42548}" destId="{DD96B7F5-F415-674C-BE02-B5A722C34C2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E52407-F08F-1A4A-AA04-2975F675A6BA}"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2B33A11D-2F59-5340-9B5A-6441C171B0D0}">
      <dgm:prSet phldrT="[Text]"/>
      <dgm:spPr/>
      <dgm:t>
        <a:bodyPr/>
        <a:lstStyle/>
        <a:p>
          <a:r>
            <a:rPr lang="en-US" dirty="0" smtClean="0">
              <a:solidFill>
                <a:schemeClr val="accent4"/>
              </a:solidFill>
            </a:rPr>
            <a:t>NEV Actual Performance Data-Base</a:t>
          </a:r>
        </a:p>
      </dgm:t>
    </dgm:pt>
    <dgm:pt modelId="{A8BF0494-6C19-4E42-9D33-481233AF878D}" type="parTrans" cxnId="{EF659D33-0A0F-6946-88B5-687926DD787F}">
      <dgm:prSet/>
      <dgm:spPr/>
      <dgm:t>
        <a:bodyPr/>
        <a:lstStyle/>
        <a:p>
          <a:endParaRPr lang="en-US"/>
        </a:p>
      </dgm:t>
    </dgm:pt>
    <dgm:pt modelId="{EA073626-D7C0-AF47-8534-FAE693EC4532}" type="sibTrans" cxnId="{EF659D33-0A0F-6946-88B5-687926DD787F}">
      <dgm:prSet/>
      <dgm:spPr/>
      <dgm:t>
        <a:bodyPr/>
        <a:lstStyle/>
        <a:p>
          <a:endParaRPr lang="en-US"/>
        </a:p>
      </dgm:t>
    </dgm:pt>
    <dgm:pt modelId="{19DB713D-4E0A-6444-AD75-50C487707DF8}">
      <dgm:prSet phldrT="[Text]"/>
      <dgm:spPr>
        <a:solidFill>
          <a:srgbClr val="92D050"/>
        </a:solidFill>
      </dgm:spPr>
      <dgm:t>
        <a:bodyPr/>
        <a:lstStyle/>
        <a:p>
          <a:r>
            <a:rPr lang="en-US" dirty="0" smtClean="0">
              <a:sym typeface="Wingdings"/>
            </a:rPr>
            <a:t> </a:t>
          </a:r>
          <a:r>
            <a:rPr lang="en-US" dirty="0" smtClean="0"/>
            <a:t>Annual Ranking</a:t>
          </a:r>
        </a:p>
        <a:p>
          <a:r>
            <a:rPr lang="en-US" dirty="0" smtClean="0">
              <a:sym typeface="Wingdings"/>
            </a:rPr>
            <a:t> By-Topic, Periodic Analyses</a:t>
          </a:r>
        </a:p>
        <a:p>
          <a:r>
            <a:rPr lang="en-US" dirty="0" smtClean="0">
              <a:sym typeface="Wingdings"/>
            </a:rPr>
            <a:t> Trends Analysis</a:t>
          </a:r>
        </a:p>
      </dgm:t>
    </dgm:pt>
    <dgm:pt modelId="{75C5F4D2-D942-874C-B437-7A8C72CBD3F0}" type="parTrans" cxnId="{A499E8D9-E0C2-514D-BFD8-09EA59862C67}">
      <dgm:prSet/>
      <dgm:spPr/>
      <dgm:t>
        <a:bodyPr/>
        <a:lstStyle/>
        <a:p>
          <a:endParaRPr lang="en-US"/>
        </a:p>
      </dgm:t>
    </dgm:pt>
    <dgm:pt modelId="{0D6FEE23-2F18-8148-87BF-FDA6888E3F53}" type="sibTrans" cxnId="{A499E8D9-E0C2-514D-BFD8-09EA59862C67}">
      <dgm:prSet/>
      <dgm:spPr/>
      <dgm:t>
        <a:bodyPr/>
        <a:lstStyle/>
        <a:p>
          <a:endParaRPr lang="en-US"/>
        </a:p>
      </dgm:t>
    </dgm:pt>
    <dgm:pt modelId="{E8810E95-B98C-2D45-A72D-4FC490AC5803}" type="pres">
      <dgm:prSet presAssocID="{D8E52407-F08F-1A4A-AA04-2975F675A6BA}" presName="Name0" presStyleCnt="0">
        <dgm:presLayoutVars>
          <dgm:dir/>
          <dgm:animOne val="branch"/>
          <dgm:animLvl val="lvl"/>
        </dgm:presLayoutVars>
      </dgm:prSet>
      <dgm:spPr/>
      <dgm:t>
        <a:bodyPr/>
        <a:lstStyle/>
        <a:p>
          <a:endParaRPr lang="en-US"/>
        </a:p>
      </dgm:t>
    </dgm:pt>
    <dgm:pt modelId="{8317E00F-A908-6B45-8B8C-A1F60AE102B9}" type="pres">
      <dgm:prSet presAssocID="{2B33A11D-2F59-5340-9B5A-6441C171B0D0}" presName="chaos" presStyleCnt="0"/>
      <dgm:spPr/>
    </dgm:pt>
    <dgm:pt modelId="{0FF32076-B2CB-0A44-8B29-308C393A6912}" type="pres">
      <dgm:prSet presAssocID="{2B33A11D-2F59-5340-9B5A-6441C171B0D0}" presName="parTx1" presStyleLbl="revTx" presStyleIdx="0" presStyleCnt="1"/>
      <dgm:spPr/>
      <dgm:t>
        <a:bodyPr/>
        <a:lstStyle/>
        <a:p>
          <a:endParaRPr lang="en-US"/>
        </a:p>
      </dgm:t>
    </dgm:pt>
    <dgm:pt modelId="{DADE39CF-D67B-3D4D-A382-D2ABCD3A70F4}" type="pres">
      <dgm:prSet presAssocID="{2B33A11D-2F59-5340-9B5A-6441C171B0D0}" presName="c1" presStyleLbl="node1" presStyleIdx="0" presStyleCnt="19"/>
      <dgm:spPr/>
    </dgm:pt>
    <dgm:pt modelId="{7DE1830A-77C8-614A-8708-5E0877511A6A}" type="pres">
      <dgm:prSet presAssocID="{2B33A11D-2F59-5340-9B5A-6441C171B0D0}" presName="c2" presStyleLbl="node1" presStyleIdx="1" presStyleCnt="19"/>
      <dgm:spPr/>
    </dgm:pt>
    <dgm:pt modelId="{1B3C7102-0673-0C44-8EE5-002484E41662}" type="pres">
      <dgm:prSet presAssocID="{2B33A11D-2F59-5340-9B5A-6441C171B0D0}" presName="c3" presStyleLbl="node1" presStyleIdx="2" presStyleCnt="19"/>
      <dgm:spPr/>
    </dgm:pt>
    <dgm:pt modelId="{608C04A2-AA18-074D-AC06-4650A1AA7AB0}" type="pres">
      <dgm:prSet presAssocID="{2B33A11D-2F59-5340-9B5A-6441C171B0D0}" presName="c4" presStyleLbl="node1" presStyleIdx="3" presStyleCnt="19"/>
      <dgm:spPr/>
    </dgm:pt>
    <dgm:pt modelId="{B456973D-C720-5345-A19E-8131749B0E2C}" type="pres">
      <dgm:prSet presAssocID="{2B33A11D-2F59-5340-9B5A-6441C171B0D0}" presName="c5" presStyleLbl="node1" presStyleIdx="4" presStyleCnt="19"/>
      <dgm:spPr/>
    </dgm:pt>
    <dgm:pt modelId="{0449A7D4-4982-E948-9681-9A698DB0ABEC}" type="pres">
      <dgm:prSet presAssocID="{2B33A11D-2F59-5340-9B5A-6441C171B0D0}" presName="c6" presStyleLbl="node1" presStyleIdx="5" presStyleCnt="19"/>
      <dgm:spPr/>
    </dgm:pt>
    <dgm:pt modelId="{755B616E-A2A8-6A48-8A5B-997CE322EF55}" type="pres">
      <dgm:prSet presAssocID="{2B33A11D-2F59-5340-9B5A-6441C171B0D0}" presName="c7" presStyleLbl="node1" presStyleIdx="6" presStyleCnt="19"/>
      <dgm:spPr/>
    </dgm:pt>
    <dgm:pt modelId="{5ABEE2DA-4F72-5742-9102-793F20D4C4B7}" type="pres">
      <dgm:prSet presAssocID="{2B33A11D-2F59-5340-9B5A-6441C171B0D0}" presName="c8" presStyleLbl="node1" presStyleIdx="7" presStyleCnt="19"/>
      <dgm:spPr/>
    </dgm:pt>
    <dgm:pt modelId="{E740F793-2E70-9948-B9FB-CCF332444DC5}" type="pres">
      <dgm:prSet presAssocID="{2B33A11D-2F59-5340-9B5A-6441C171B0D0}" presName="c9" presStyleLbl="node1" presStyleIdx="8" presStyleCnt="19"/>
      <dgm:spPr/>
    </dgm:pt>
    <dgm:pt modelId="{50118866-CD49-4841-B478-A10E924CE02B}" type="pres">
      <dgm:prSet presAssocID="{2B33A11D-2F59-5340-9B5A-6441C171B0D0}" presName="c10" presStyleLbl="node1" presStyleIdx="9" presStyleCnt="19"/>
      <dgm:spPr/>
    </dgm:pt>
    <dgm:pt modelId="{5D2764E0-810B-7541-9484-FA129665BF19}" type="pres">
      <dgm:prSet presAssocID="{2B33A11D-2F59-5340-9B5A-6441C171B0D0}" presName="c11" presStyleLbl="node1" presStyleIdx="10" presStyleCnt="19"/>
      <dgm:spPr/>
    </dgm:pt>
    <dgm:pt modelId="{FDF20C03-5E1D-6D48-BDF0-9D04A6AD65AE}" type="pres">
      <dgm:prSet presAssocID="{2B33A11D-2F59-5340-9B5A-6441C171B0D0}" presName="c12" presStyleLbl="node1" presStyleIdx="11" presStyleCnt="19"/>
      <dgm:spPr/>
    </dgm:pt>
    <dgm:pt modelId="{7CF48AFE-1DFD-FA41-817F-D8F273F04F21}" type="pres">
      <dgm:prSet presAssocID="{2B33A11D-2F59-5340-9B5A-6441C171B0D0}" presName="c13" presStyleLbl="node1" presStyleIdx="12" presStyleCnt="19"/>
      <dgm:spPr/>
    </dgm:pt>
    <dgm:pt modelId="{730A3972-FE50-F94A-B1AA-DDC0CA77C797}" type="pres">
      <dgm:prSet presAssocID="{2B33A11D-2F59-5340-9B5A-6441C171B0D0}" presName="c14" presStyleLbl="node1" presStyleIdx="13" presStyleCnt="19"/>
      <dgm:spPr/>
    </dgm:pt>
    <dgm:pt modelId="{CC0FCD0E-BF2C-434F-9418-D5338B1D2067}" type="pres">
      <dgm:prSet presAssocID="{2B33A11D-2F59-5340-9B5A-6441C171B0D0}" presName="c15" presStyleLbl="node1" presStyleIdx="14" presStyleCnt="19"/>
      <dgm:spPr/>
    </dgm:pt>
    <dgm:pt modelId="{F0BF4195-FD65-B84D-899C-8C514ACE37EA}" type="pres">
      <dgm:prSet presAssocID="{2B33A11D-2F59-5340-9B5A-6441C171B0D0}" presName="c16" presStyleLbl="node1" presStyleIdx="15" presStyleCnt="19"/>
      <dgm:spPr/>
    </dgm:pt>
    <dgm:pt modelId="{311C78B2-98B9-CF4F-AF36-F63136B44488}" type="pres">
      <dgm:prSet presAssocID="{2B33A11D-2F59-5340-9B5A-6441C171B0D0}" presName="c17" presStyleLbl="node1" presStyleIdx="16" presStyleCnt="19"/>
      <dgm:spPr/>
    </dgm:pt>
    <dgm:pt modelId="{1DB51BB5-4118-3F48-B4D5-FBC968E69F42}" type="pres">
      <dgm:prSet presAssocID="{2B33A11D-2F59-5340-9B5A-6441C171B0D0}" presName="c18" presStyleLbl="node1" presStyleIdx="17" presStyleCnt="19"/>
      <dgm:spPr/>
    </dgm:pt>
    <dgm:pt modelId="{858F73F8-528D-B541-9D2D-F20CA5F5C041}" type="pres">
      <dgm:prSet presAssocID="{EA073626-D7C0-AF47-8534-FAE693EC4532}" presName="chevronComposite1" presStyleCnt="0"/>
      <dgm:spPr/>
    </dgm:pt>
    <dgm:pt modelId="{88534C05-E8DE-1B4B-A7ED-328AF7104543}" type="pres">
      <dgm:prSet presAssocID="{EA073626-D7C0-AF47-8534-FAE693EC4532}" presName="chevron1" presStyleLbl="sibTrans2D1" presStyleIdx="0" presStyleCnt="2"/>
      <dgm:spPr/>
    </dgm:pt>
    <dgm:pt modelId="{C2BDF15D-1A3B-D143-87C8-46FD7678E6C2}" type="pres">
      <dgm:prSet presAssocID="{EA073626-D7C0-AF47-8534-FAE693EC4532}" presName="spChevron1" presStyleCnt="0"/>
      <dgm:spPr/>
    </dgm:pt>
    <dgm:pt modelId="{71087B60-C243-E845-8184-DAD358D32293}" type="pres">
      <dgm:prSet presAssocID="{EA073626-D7C0-AF47-8534-FAE693EC4532}" presName="overlap" presStyleCnt="0"/>
      <dgm:spPr/>
    </dgm:pt>
    <dgm:pt modelId="{305F7F5B-F6DF-FC46-B79F-DE234C9C52FD}" type="pres">
      <dgm:prSet presAssocID="{EA073626-D7C0-AF47-8534-FAE693EC4532}" presName="chevronComposite2" presStyleCnt="0"/>
      <dgm:spPr/>
    </dgm:pt>
    <dgm:pt modelId="{AEE07453-9F8C-E449-B44B-63DCC7AAD48B}" type="pres">
      <dgm:prSet presAssocID="{EA073626-D7C0-AF47-8534-FAE693EC4532}" presName="chevron2" presStyleLbl="sibTrans2D1" presStyleIdx="1" presStyleCnt="2"/>
      <dgm:spPr/>
    </dgm:pt>
    <dgm:pt modelId="{9F3A1407-4677-9E48-A7D9-BEC2D13F247A}" type="pres">
      <dgm:prSet presAssocID="{EA073626-D7C0-AF47-8534-FAE693EC4532}" presName="spChevron2" presStyleCnt="0"/>
      <dgm:spPr/>
    </dgm:pt>
    <dgm:pt modelId="{E150A0C4-A79C-A14F-8983-CD84C5D35989}" type="pres">
      <dgm:prSet presAssocID="{19DB713D-4E0A-6444-AD75-50C487707DF8}" presName="last" presStyleCnt="0"/>
      <dgm:spPr/>
    </dgm:pt>
    <dgm:pt modelId="{D9A98E04-298A-E14C-B89D-725438E9CB5D}" type="pres">
      <dgm:prSet presAssocID="{19DB713D-4E0A-6444-AD75-50C487707DF8}" presName="circleTx" presStyleLbl="node1" presStyleIdx="18" presStyleCnt="19"/>
      <dgm:spPr/>
      <dgm:t>
        <a:bodyPr/>
        <a:lstStyle/>
        <a:p>
          <a:endParaRPr lang="en-US"/>
        </a:p>
      </dgm:t>
    </dgm:pt>
    <dgm:pt modelId="{04D2B3CC-ED86-2B48-A082-79A76218A9D7}" type="pres">
      <dgm:prSet presAssocID="{19DB713D-4E0A-6444-AD75-50C487707DF8}" presName="spN" presStyleCnt="0"/>
      <dgm:spPr/>
    </dgm:pt>
  </dgm:ptLst>
  <dgm:cxnLst>
    <dgm:cxn modelId="{6B892DBC-6719-9241-843D-2DC9E8C04810}" type="presOf" srcId="{19DB713D-4E0A-6444-AD75-50C487707DF8}" destId="{D9A98E04-298A-E14C-B89D-725438E9CB5D}" srcOrd="0" destOrd="0" presId="urn:microsoft.com/office/officeart/2009/3/layout/RandomtoResultProcess"/>
    <dgm:cxn modelId="{9A380CE4-2CE0-5246-B4AC-C4BE7E60C081}" type="presOf" srcId="{D8E52407-F08F-1A4A-AA04-2975F675A6BA}" destId="{E8810E95-B98C-2D45-A72D-4FC490AC5803}" srcOrd="0" destOrd="0" presId="urn:microsoft.com/office/officeart/2009/3/layout/RandomtoResultProcess"/>
    <dgm:cxn modelId="{EF659D33-0A0F-6946-88B5-687926DD787F}" srcId="{D8E52407-F08F-1A4A-AA04-2975F675A6BA}" destId="{2B33A11D-2F59-5340-9B5A-6441C171B0D0}" srcOrd="0" destOrd="0" parTransId="{A8BF0494-6C19-4E42-9D33-481233AF878D}" sibTransId="{EA073626-D7C0-AF47-8534-FAE693EC4532}"/>
    <dgm:cxn modelId="{8CC08635-84C1-4E40-A593-0E4C2188AA09}" type="presOf" srcId="{2B33A11D-2F59-5340-9B5A-6441C171B0D0}" destId="{0FF32076-B2CB-0A44-8B29-308C393A6912}" srcOrd="0" destOrd="0" presId="urn:microsoft.com/office/officeart/2009/3/layout/RandomtoResultProcess"/>
    <dgm:cxn modelId="{A499E8D9-E0C2-514D-BFD8-09EA59862C67}" srcId="{D8E52407-F08F-1A4A-AA04-2975F675A6BA}" destId="{19DB713D-4E0A-6444-AD75-50C487707DF8}" srcOrd="1" destOrd="0" parTransId="{75C5F4D2-D942-874C-B437-7A8C72CBD3F0}" sibTransId="{0D6FEE23-2F18-8148-87BF-FDA6888E3F53}"/>
    <dgm:cxn modelId="{5CFA8047-A63F-F640-B04D-E2EE861D72F8}" type="presParOf" srcId="{E8810E95-B98C-2D45-A72D-4FC490AC5803}" destId="{8317E00F-A908-6B45-8B8C-A1F60AE102B9}" srcOrd="0" destOrd="0" presId="urn:microsoft.com/office/officeart/2009/3/layout/RandomtoResultProcess"/>
    <dgm:cxn modelId="{19DB334C-98C0-7B4D-9001-CB4E1802E40C}" type="presParOf" srcId="{8317E00F-A908-6B45-8B8C-A1F60AE102B9}" destId="{0FF32076-B2CB-0A44-8B29-308C393A6912}" srcOrd="0" destOrd="0" presId="urn:microsoft.com/office/officeart/2009/3/layout/RandomtoResultProcess"/>
    <dgm:cxn modelId="{C02BC427-0198-4F46-A930-B3FF56477433}" type="presParOf" srcId="{8317E00F-A908-6B45-8B8C-A1F60AE102B9}" destId="{DADE39CF-D67B-3D4D-A382-D2ABCD3A70F4}" srcOrd="1" destOrd="0" presId="urn:microsoft.com/office/officeart/2009/3/layout/RandomtoResultProcess"/>
    <dgm:cxn modelId="{4F2A7DF0-26C0-4A44-AA0A-BA763BF2721A}" type="presParOf" srcId="{8317E00F-A908-6B45-8B8C-A1F60AE102B9}" destId="{7DE1830A-77C8-614A-8708-5E0877511A6A}" srcOrd="2" destOrd="0" presId="urn:microsoft.com/office/officeart/2009/3/layout/RandomtoResultProcess"/>
    <dgm:cxn modelId="{00593224-59B0-2A44-9C77-841D42A9E4A6}" type="presParOf" srcId="{8317E00F-A908-6B45-8B8C-A1F60AE102B9}" destId="{1B3C7102-0673-0C44-8EE5-002484E41662}" srcOrd="3" destOrd="0" presId="urn:microsoft.com/office/officeart/2009/3/layout/RandomtoResultProcess"/>
    <dgm:cxn modelId="{FAC905BD-E123-3743-93DF-16106D45711C}" type="presParOf" srcId="{8317E00F-A908-6B45-8B8C-A1F60AE102B9}" destId="{608C04A2-AA18-074D-AC06-4650A1AA7AB0}" srcOrd="4" destOrd="0" presId="urn:microsoft.com/office/officeart/2009/3/layout/RandomtoResultProcess"/>
    <dgm:cxn modelId="{CEE19149-4A62-894A-A97C-30FE29DAEFBF}" type="presParOf" srcId="{8317E00F-A908-6B45-8B8C-A1F60AE102B9}" destId="{B456973D-C720-5345-A19E-8131749B0E2C}" srcOrd="5" destOrd="0" presId="urn:microsoft.com/office/officeart/2009/3/layout/RandomtoResultProcess"/>
    <dgm:cxn modelId="{C0410889-627F-FB40-9A3F-4CF8E8689216}" type="presParOf" srcId="{8317E00F-A908-6B45-8B8C-A1F60AE102B9}" destId="{0449A7D4-4982-E948-9681-9A698DB0ABEC}" srcOrd="6" destOrd="0" presId="urn:microsoft.com/office/officeart/2009/3/layout/RandomtoResultProcess"/>
    <dgm:cxn modelId="{0B92E273-98CE-8B4F-AE4D-0D8900E3F3D9}" type="presParOf" srcId="{8317E00F-A908-6B45-8B8C-A1F60AE102B9}" destId="{755B616E-A2A8-6A48-8A5B-997CE322EF55}" srcOrd="7" destOrd="0" presId="urn:microsoft.com/office/officeart/2009/3/layout/RandomtoResultProcess"/>
    <dgm:cxn modelId="{7C99CD84-0C63-534E-8853-FA073F167CBD}" type="presParOf" srcId="{8317E00F-A908-6B45-8B8C-A1F60AE102B9}" destId="{5ABEE2DA-4F72-5742-9102-793F20D4C4B7}" srcOrd="8" destOrd="0" presId="urn:microsoft.com/office/officeart/2009/3/layout/RandomtoResultProcess"/>
    <dgm:cxn modelId="{0EAC9EB6-DCC1-5A41-804B-E4079E3F0EAD}" type="presParOf" srcId="{8317E00F-A908-6B45-8B8C-A1F60AE102B9}" destId="{E740F793-2E70-9948-B9FB-CCF332444DC5}" srcOrd="9" destOrd="0" presId="urn:microsoft.com/office/officeart/2009/3/layout/RandomtoResultProcess"/>
    <dgm:cxn modelId="{3F5E7C95-C14B-0E4C-A8B8-9744766C8C3D}" type="presParOf" srcId="{8317E00F-A908-6B45-8B8C-A1F60AE102B9}" destId="{50118866-CD49-4841-B478-A10E924CE02B}" srcOrd="10" destOrd="0" presId="urn:microsoft.com/office/officeart/2009/3/layout/RandomtoResultProcess"/>
    <dgm:cxn modelId="{2E710481-6301-454E-A021-534DB32B9E95}" type="presParOf" srcId="{8317E00F-A908-6B45-8B8C-A1F60AE102B9}" destId="{5D2764E0-810B-7541-9484-FA129665BF19}" srcOrd="11" destOrd="0" presId="urn:microsoft.com/office/officeart/2009/3/layout/RandomtoResultProcess"/>
    <dgm:cxn modelId="{56E6BD44-EB41-8244-88DB-A790D14693DA}" type="presParOf" srcId="{8317E00F-A908-6B45-8B8C-A1F60AE102B9}" destId="{FDF20C03-5E1D-6D48-BDF0-9D04A6AD65AE}" srcOrd="12" destOrd="0" presId="urn:microsoft.com/office/officeart/2009/3/layout/RandomtoResultProcess"/>
    <dgm:cxn modelId="{ADE75EF0-C6A9-5740-A563-F719128DD155}" type="presParOf" srcId="{8317E00F-A908-6B45-8B8C-A1F60AE102B9}" destId="{7CF48AFE-1DFD-FA41-817F-D8F273F04F21}" srcOrd="13" destOrd="0" presId="urn:microsoft.com/office/officeart/2009/3/layout/RandomtoResultProcess"/>
    <dgm:cxn modelId="{33823C60-CE17-6E4E-944B-B9EAC534BBA8}" type="presParOf" srcId="{8317E00F-A908-6B45-8B8C-A1F60AE102B9}" destId="{730A3972-FE50-F94A-B1AA-DDC0CA77C797}" srcOrd="14" destOrd="0" presId="urn:microsoft.com/office/officeart/2009/3/layout/RandomtoResultProcess"/>
    <dgm:cxn modelId="{F55546CB-58B6-8544-BB32-5A0DD4A8CB12}" type="presParOf" srcId="{8317E00F-A908-6B45-8B8C-A1F60AE102B9}" destId="{CC0FCD0E-BF2C-434F-9418-D5338B1D2067}" srcOrd="15" destOrd="0" presId="urn:microsoft.com/office/officeart/2009/3/layout/RandomtoResultProcess"/>
    <dgm:cxn modelId="{06019F48-CBD8-8F4B-BDEC-C2362CD43A24}" type="presParOf" srcId="{8317E00F-A908-6B45-8B8C-A1F60AE102B9}" destId="{F0BF4195-FD65-B84D-899C-8C514ACE37EA}" srcOrd="16" destOrd="0" presId="urn:microsoft.com/office/officeart/2009/3/layout/RandomtoResultProcess"/>
    <dgm:cxn modelId="{2F55B017-8DB2-C74D-906C-8F51F24C1D69}" type="presParOf" srcId="{8317E00F-A908-6B45-8B8C-A1F60AE102B9}" destId="{311C78B2-98B9-CF4F-AF36-F63136B44488}" srcOrd="17" destOrd="0" presId="urn:microsoft.com/office/officeart/2009/3/layout/RandomtoResultProcess"/>
    <dgm:cxn modelId="{64F94FE7-27ED-3A4E-BE58-FE66B8650490}" type="presParOf" srcId="{8317E00F-A908-6B45-8B8C-A1F60AE102B9}" destId="{1DB51BB5-4118-3F48-B4D5-FBC968E69F42}" srcOrd="18" destOrd="0" presId="urn:microsoft.com/office/officeart/2009/3/layout/RandomtoResultProcess"/>
    <dgm:cxn modelId="{18E351B9-EB8A-3C4C-AA6C-F436ED064D0E}" type="presParOf" srcId="{E8810E95-B98C-2D45-A72D-4FC490AC5803}" destId="{858F73F8-528D-B541-9D2D-F20CA5F5C041}" srcOrd="1" destOrd="0" presId="urn:microsoft.com/office/officeart/2009/3/layout/RandomtoResultProcess"/>
    <dgm:cxn modelId="{5C860DC1-105C-E54E-95A3-6483E2224C96}" type="presParOf" srcId="{858F73F8-528D-B541-9D2D-F20CA5F5C041}" destId="{88534C05-E8DE-1B4B-A7ED-328AF7104543}" srcOrd="0" destOrd="0" presId="urn:microsoft.com/office/officeart/2009/3/layout/RandomtoResultProcess"/>
    <dgm:cxn modelId="{334908D5-3A3F-7344-92EE-B4F6B4C6FF26}" type="presParOf" srcId="{858F73F8-528D-B541-9D2D-F20CA5F5C041}" destId="{C2BDF15D-1A3B-D143-87C8-46FD7678E6C2}" srcOrd="1" destOrd="0" presId="urn:microsoft.com/office/officeart/2009/3/layout/RandomtoResultProcess"/>
    <dgm:cxn modelId="{86A99C41-887A-6048-A423-8493C49688AD}" type="presParOf" srcId="{E8810E95-B98C-2D45-A72D-4FC490AC5803}" destId="{71087B60-C243-E845-8184-DAD358D32293}" srcOrd="2" destOrd="0" presId="urn:microsoft.com/office/officeart/2009/3/layout/RandomtoResultProcess"/>
    <dgm:cxn modelId="{4FC3C7AE-3145-E04C-A342-D15B220484EE}" type="presParOf" srcId="{E8810E95-B98C-2D45-A72D-4FC490AC5803}" destId="{305F7F5B-F6DF-FC46-B79F-DE234C9C52FD}" srcOrd="3" destOrd="0" presId="urn:microsoft.com/office/officeart/2009/3/layout/RandomtoResultProcess"/>
    <dgm:cxn modelId="{8694AD16-148C-7F46-B96D-E5C979AF2223}" type="presParOf" srcId="{305F7F5B-F6DF-FC46-B79F-DE234C9C52FD}" destId="{AEE07453-9F8C-E449-B44B-63DCC7AAD48B}" srcOrd="0" destOrd="0" presId="urn:microsoft.com/office/officeart/2009/3/layout/RandomtoResultProcess"/>
    <dgm:cxn modelId="{75797A03-491A-EE4B-BC6C-BC48BE4C6F00}" type="presParOf" srcId="{305F7F5B-F6DF-FC46-B79F-DE234C9C52FD}" destId="{9F3A1407-4677-9E48-A7D9-BEC2D13F247A}" srcOrd="1" destOrd="0" presId="urn:microsoft.com/office/officeart/2009/3/layout/RandomtoResultProcess"/>
    <dgm:cxn modelId="{C25D6FEE-44FC-5A42-A401-C1FF349FA7BF}" type="presParOf" srcId="{E8810E95-B98C-2D45-A72D-4FC490AC5803}" destId="{E150A0C4-A79C-A14F-8983-CD84C5D35989}" srcOrd="4" destOrd="0" presId="urn:microsoft.com/office/officeart/2009/3/layout/RandomtoResultProcess"/>
    <dgm:cxn modelId="{19D54A73-ACC0-9043-AEBE-9EFDEF0B1E31}" type="presParOf" srcId="{E150A0C4-A79C-A14F-8983-CD84C5D35989}" destId="{D9A98E04-298A-E14C-B89D-725438E9CB5D}" srcOrd="0" destOrd="0" presId="urn:microsoft.com/office/officeart/2009/3/layout/RandomtoResultProcess"/>
    <dgm:cxn modelId="{CCA8E40E-E4B0-704B-8172-5F63A3255D68}" type="presParOf" srcId="{E150A0C4-A79C-A14F-8983-CD84C5D35989}" destId="{04D2B3CC-ED86-2B48-A082-79A76218A9D7}"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gradFill>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CCC7B0F2-F490-7D4A-85BD-69C8D8F8C673}" type="presOf" srcId="{45A25233-B79B-1542-B5E0-0543F9888F87}" destId="{8FFD9A95-03E4-C247-9A24-4298205BF020}" srcOrd="0" destOrd="0" presId="urn:microsoft.com/office/officeart/2005/8/layout/radial6"/>
    <dgm:cxn modelId="{89E9CC3B-BD34-E640-B27B-3DD161B75600}" srcId="{45A25233-B79B-1542-B5E0-0543F9888F87}" destId="{DDC0D20E-A4AB-EB45-B62A-9935506C8DA8}" srcOrd="3" destOrd="0" parTransId="{F453A2BA-81BB-374B-8CA9-957A2AE6A720}" sibTransId="{0A1EF773-B373-804B-82DA-8E5D500A258B}"/>
    <dgm:cxn modelId="{696DA486-9015-BC41-844A-206A269B0A45}" srcId="{7F4F7CF9-7230-7040-9638-6888DBAEAC07}" destId="{45A25233-B79B-1542-B5E0-0543F9888F87}" srcOrd="0" destOrd="0" parTransId="{D42B9B38-5554-DB4B-ACF8-D9AC2C261C4E}" sibTransId="{1F6B8DAF-B206-784A-A605-0695AACF0F75}"/>
    <dgm:cxn modelId="{AD0CDBBC-E88F-7242-8FF0-A5DA7F802A33}" type="presOf" srcId="{CB895F63-175D-2143-B683-3EDDE71CEF9C}" destId="{91A1476C-6D63-8B45-ABAA-D304DC89FF57}" srcOrd="0" destOrd="0" presId="urn:microsoft.com/office/officeart/2005/8/layout/radial6"/>
    <dgm:cxn modelId="{452BA8A4-022D-A646-8BF6-D21DFF7C4225}" srcId="{45A25233-B79B-1542-B5E0-0543F9888F87}" destId="{CB895F63-175D-2143-B683-3EDDE71CEF9C}" srcOrd="2" destOrd="0" parTransId="{51CC77EB-2D17-324A-9CE7-2BF06D58FFC1}" sibTransId="{1B7B8792-A54D-5444-B847-1053703A9F31}"/>
    <dgm:cxn modelId="{24FA0E3C-22A5-EE49-9CA0-49EF2FE07A3F}" type="presOf" srcId="{DDC0D20E-A4AB-EB45-B62A-9935506C8DA8}" destId="{80CE5DED-1BD3-174E-92D6-7C93233DD682}" srcOrd="0" destOrd="0" presId="urn:microsoft.com/office/officeart/2005/8/layout/radial6"/>
    <dgm:cxn modelId="{B653EDC9-76A3-774E-A62B-665B329DE1D0}" type="presOf" srcId="{102C8C59-C391-B145-9A3C-C67953B4D6D8}" destId="{A3E39450-1A9C-F54F-92EA-96EEC106708C}" srcOrd="0" destOrd="0" presId="urn:microsoft.com/office/officeart/2005/8/layout/radial6"/>
    <dgm:cxn modelId="{55986F3A-7295-AC49-A31C-AA43B37E008B}" type="presOf" srcId="{52591F69-B8C2-5849-90E7-ADBE9C444B17}" destId="{9F11103F-2925-4442-BFD1-71174541DB35}" srcOrd="0" destOrd="0" presId="urn:microsoft.com/office/officeart/2005/8/layout/radial6"/>
    <dgm:cxn modelId="{7FCB1A45-F46D-3D45-834A-3E5AAB45E539}" type="presOf" srcId="{0A1EF773-B373-804B-82DA-8E5D500A258B}" destId="{06503DC2-BB83-9C4A-9B55-03E3AF125B47}" srcOrd="0" destOrd="0" presId="urn:microsoft.com/office/officeart/2005/8/layout/radial6"/>
    <dgm:cxn modelId="{659FBE44-28F9-8047-8364-E5EA32D8976A}" type="presOf" srcId="{7F4F7CF9-7230-7040-9638-6888DBAEAC07}" destId="{D083F957-8952-3941-82CD-DE627B3E322C}" srcOrd="0" destOrd="0" presId="urn:microsoft.com/office/officeart/2005/8/layout/radial6"/>
    <dgm:cxn modelId="{195DF1AD-3C49-BA4D-BC83-B6132B512803}" type="presOf" srcId="{1B7B8792-A54D-5444-B847-1053703A9F31}" destId="{028CFB29-0429-614B-B351-35B8E058667A}" srcOrd="0" destOrd="0" presId="urn:microsoft.com/office/officeart/2005/8/layout/radial6"/>
    <dgm:cxn modelId="{CC676A88-4C97-FC46-9339-816969478487}" type="presOf" srcId="{EF093645-D984-824D-96BE-6AB5AD24E273}" destId="{3BD65CC9-5D44-EA45-94EB-87F67A6D53CD}"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43213D09-190A-6648-BEA5-66C8790ECB74}" type="presOf" srcId="{8A4B95C9-7DD0-3C41-8ED1-16AE7496B047}" destId="{4E4F9A44-8CEC-154C-9D84-BAD6DB9D66C7}" srcOrd="0" destOrd="0" presId="urn:microsoft.com/office/officeart/2005/8/layout/radial6"/>
    <dgm:cxn modelId="{3223ECAC-6F9E-8944-81B8-D7406D6EC4A9}" srcId="{45A25233-B79B-1542-B5E0-0543F9888F87}" destId="{8A4B95C9-7DD0-3C41-8ED1-16AE7496B047}" srcOrd="1" destOrd="0" parTransId="{56EBA274-06B0-EA49-A51E-250C4DE44764}" sibTransId="{EF093645-D984-824D-96BE-6AB5AD24E273}"/>
    <dgm:cxn modelId="{B190E124-F8F7-BC40-9E9A-75C4D848EFAA}" type="presParOf" srcId="{D083F957-8952-3941-82CD-DE627B3E322C}" destId="{8FFD9A95-03E4-C247-9A24-4298205BF020}" srcOrd="0" destOrd="0" presId="urn:microsoft.com/office/officeart/2005/8/layout/radial6"/>
    <dgm:cxn modelId="{3FE763F3-1A09-1C45-A833-4C7D4163E5F7}" type="presParOf" srcId="{D083F957-8952-3941-82CD-DE627B3E322C}" destId="{A3E39450-1A9C-F54F-92EA-96EEC106708C}" srcOrd="1" destOrd="0" presId="urn:microsoft.com/office/officeart/2005/8/layout/radial6"/>
    <dgm:cxn modelId="{8FB01573-9581-C248-AEAA-F6686697E990}" type="presParOf" srcId="{D083F957-8952-3941-82CD-DE627B3E322C}" destId="{94E6C599-5094-664A-997B-27EEC0EE6CB4}" srcOrd="2" destOrd="0" presId="urn:microsoft.com/office/officeart/2005/8/layout/radial6"/>
    <dgm:cxn modelId="{10829675-5943-1D48-83B7-D05296985688}" type="presParOf" srcId="{D083F957-8952-3941-82CD-DE627B3E322C}" destId="{9F11103F-2925-4442-BFD1-71174541DB35}" srcOrd="3" destOrd="0" presId="urn:microsoft.com/office/officeart/2005/8/layout/radial6"/>
    <dgm:cxn modelId="{C710E24C-1309-974E-A6E2-B1B82766D39E}" type="presParOf" srcId="{D083F957-8952-3941-82CD-DE627B3E322C}" destId="{4E4F9A44-8CEC-154C-9D84-BAD6DB9D66C7}" srcOrd="4" destOrd="0" presId="urn:microsoft.com/office/officeart/2005/8/layout/radial6"/>
    <dgm:cxn modelId="{15A0A8AE-FCD5-D241-A8A4-6CFA8D2AD144}" type="presParOf" srcId="{D083F957-8952-3941-82CD-DE627B3E322C}" destId="{E809B75C-11A1-9B48-B875-5C7EE5F30CD0}" srcOrd="5" destOrd="0" presId="urn:microsoft.com/office/officeart/2005/8/layout/radial6"/>
    <dgm:cxn modelId="{146B531B-19CC-1347-AEEF-CB2B9543D9B6}" type="presParOf" srcId="{D083F957-8952-3941-82CD-DE627B3E322C}" destId="{3BD65CC9-5D44-EA45-94EB-87F67A6D53CD}" srcOrd="6" destOrd="0" presId="urn:microsoft.com/office/officeart/2005/8/layout/radial6"/>
    <dgm:cxn modelId="{8A38D6C2-FB89-9845-8B98-8F7A6849326F}" type="presParOf" srcId="{D083F957-8952-3941-82CD-DE627B3E322C}" destId="{91A1476C-6D63-8B45-ABAA-D304DC89FF57}" srcOrd="7" destOrd="0" presId="urn:microsoft.com/office/officeart/2005/8/layout/radial6"/>
    <dgm:cxn modelId="{C9451445-09D1-5745-8A6E-C18F44649932}" type="presParOf" srcId="{D083F957-8952-3941-82CD-DE627B3E322C}" destId="{5DB61467-C872-CE4F-8AB7-F4CB9841E77F}" srcOrd="8" destOrd="0" presId="urn:microsoft.com/office/officeart/2005/8/layout/radial6"/>
    <dgm:cxn modelId="{C61A53D9-7377-644E-9EA2-F4AE3AAD75AB}" type="presParOf" srcId="{D083F957-8952-3941-82CD-DE627B3E322C}" destId="{028CFB29-0429-614B-B351-35B8E058667A}" srcOrd="9" destOrd="0" presId="urn:microsoft.com/office/officeart/2005/8/layout/radial6"/>
    <dgm:cxn modelId="{00EF1BAD-D522-5B44-A40B-3B3583D62752}" type="presParOf" srcId="{D083F957-8952-3941-82CD-DE627B3E322C}" destId="{80CE5DED-1BD3-174E-92D6-7C93233DD682}" srcOrd="10" destOrd="0" presId="urn:microsoft.com/office/officeart/2005/8/layout/radial6"/>
    <dgm:cxn modelId="{B3B50C68-9BE2-1146-AF87-4F95BBDBE5E8}" type="presParOf" srcId="{D083F957-8952-3941-82CD-DE627B3E322C}" destId="{FD3584A6-F6D3-AB49-B750-E8ED8D0306E8}" srcOrd="11" destOrd="0" presId="urn:microsoft.com/office/officeart/2005/8/layout/radial6"/>
    <dgm:cxn modelId="{93F8A341-93C8-2C41-B607-DFB8C468CAA0}"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E9F983-50D9-9F4D-B146-E6D4D3C9FE3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1011B5FB-58A2-8244-A345-3115C5062D9F}">
      <dgm:prSet phldrT="[Text]"/>
      <dgm:spPr>
        <a:solidFill>
          <a:srgbClr val="93D056"/>
        </a:solidFill>
      </dgm:spPr>
      <dgm:t>
        <a:bodyPr/>
        <a:lstStyle/>
        <a:p>
          <a:r>
            <a:rPr lang="en-US" dirty="0" smtClean="0">
              <a:solidFill>
                <a:schemeClr val="bg1"/>
              </a:solidFill>
            </a:rPr>
            <a:t>Engagement &amp; expansion</a:t>
          </a:r>
          <a:endParaRPr lang="en-US" dirty="0">
            <a:solidFill>
              <a:schemeClr val="bg1"/>
            </a:solidFill>
          </a:endParaRPr>
        </a:p>
      </dgm:t>
    </dgm:pt>
    <dgm:pt modelId="{D1BAA0E7-186D-2A45-B511-0F91F62B0A68}" type="parTrans" cxnId="{A7E13755-11BA-FD4D-9990-DAF9347C04D7}">
      <dgm:prSet/>
      <dgm:spPr/>
      <dgm:t>
        <a:bodyPr/>
        <a:lstStyle/>
        <a:p>
          <a:endParaRPr lang="en-US">
            <a:solidFill>
              <a:schemeClr val="bg1"/>
            </a:solidFill>
          </a:endParaRPr>
        </a:p>
      </dgm:t>
    </dgm:pt>
    <dgm:pt modelId="{B30A2D71-5F21-9A41-B68D-B1450569573A}" type="sibTrans" cxnId="{A7E13755-11BA-FD4D-9990-DAF9347C04D7}">
      <dgm:prSet/>
      <dgm:spPr/>
      <dgm:t>
        <a:bodyPr/>
        <a:lstStyle/>
        <a:p>
          <a:endParaRPr lang="en-US">
            <a:solidFill>
              <a:schemeClr val="bg1"/>
            </a:solidFill>
          </a:endParaRPr>
        </a:p>
      </dgm:t>
    </dgm:pt>
    <dgm:pt modelId="{7C0C80ED-0047-0C4D-85E1-E29D31AD2471}">
      <dgm:prSet phldrT="[Text]"/>
      <dgm:spPr>
        <a:solidFill>
          <a:schemeClr val="accent1"/>
        </a:solidFill>
      </dgm:spPr>
      <dgm:t>
        <a:bodyPr/>
        <a:lstStyle/>
        <a:p>
          <a:r>
            <a:rPr lang="en-US" dirty="0" smtClean="0">
              <a:solidFill>
                <a:schemeClr val="bg1"/>
              </a:solidFill>
            </a:rPr>
            <a:t>WeChat Posts</a:t>
          </a:r>
          <a:endParaRPr lang="en-US" dirty="0">
            <a:solidFill>
              <a:schemeClr val="bg1"/>
            </a:solidFill>
          </a:endParaRPr>
        </a:p>
      </dgm:t>
    </dgm:pt>
    <dgm:pt modelId="{E21DE8AA-212A-C04E-B1ED-D776D5A675C0}" type="parTrans" cxnId="{7EBF12F8-FEA8-8441-985E-F24A2B1FE1CD}">
      <dgm:prSet/>
      <dgm:spPr/>
      <dgm:t>
        <a:bodyPr/>
        <a:lstStyle/>
        <a:p>
          <a:endParaRPr lang="en-US">
            <a:solidFill>
              <a:schemeClr val="bg1"/>
            </a:solidFill>
          </a:endParaRPr>
        </a:p>
      </dgm:t>
    </dgm:pt>
    <dgm:pt modelId="{167B6995-ED26-2242-9354-E3BDA2179DE0}" type="sibTrans" cxnId="{7EBF12F8-FEA8-8441-985E-F24A2B1FE1CD}">
      <dgm:prSet/>
      <dgm:spPr/>
      <dgm:t>
        <a:bodyPr/>
        <a:lstStyle/>
        <a:p>
          <a:endParaRPr lang="en-US">
            <a:solidFill>
              <a:schemeClr val="bg1"/>
            </a:solidFill>
          </a:endParaRPr>
        </a:p>
      </dgm:t>
    </dgm:pt>
    <dgm:pt modelId="{B261CFE7-AA87-DF4D-AE6E-051E66893770}">
      <dgm:prSet phldrT="[Text]"/>
      <dgm:spPr>
        <a:solidFill>
          <a:schemeClr val="accent1"/>
        </a:solidFill>
      </dgm:spPr>
      <dgm:t>
        <a:bodyPr/>
        <a:lstStyle/>
        <a:p>
          <a:r>
            <a:rPr lang="en-US" dirty="0" smtClean="0">
              <a:solidFill>
                <a:schemeClr val="bg1"/>
              </a:solidFill>
            </a:rPr>
            <a:t>Video channel</a:t>
          </a:r>
          <a:endParaRPr lang="en-US" dirty="0">
            <a:solidFill>
              <a:schemeClr val="bg1"/>
            </a:solidFill>
          </a:endParaRPr>
        </a:p>
      </dgm:t>
    </dgm:pt>
    <dgm:pt modelId="{A94C0BA5-951D-FD4E-88D0-72687DF9A3E1}" type="parTrans" cxnId="{C225A7F3-624E-7F49-BA00-251A9DDB374D}">
      <dgm:prSet/>
      <dgm:spPr/>
      <dgm:t>
        <a:bodyPr/>
        <a:lstStyle/>
        <a:p>
          <a:endParaRPr lang="en-US">
            <a:solidFill>
              <a:schemeClr val="bg1"/>
            </a:solidFill>
          </a:endParaRPr>
        </a:p>
      </dgm:t>
    </dgm:pt>
    <dgm:pt modelId="{25CEDCB1-ACAA-0E42-ACAD-25456488B3C3}" type="sibTrans" cxnId="{C225A7F3-624E-7F49-BA00-251A9DDB374D}">
      <dgm:prSet/>
      <dgm:spPr/>
      <dgm:t>
        <a:bodyPr/>
        <a:lstStyle/>
        <a:p>
          <a:endParaRPr lang="en-US">
            <a:solidFill>
              <a:schemeClr val="bg1"/>
            </a:solidFill>
          </a:endParaRPr>
        </a:p>
      </dgm:t>
    </dgm:pt>
    <dgm:pt modelId="{1EC16A50-4FA0-AE4D-8765-F2D7BA1F957F}">
      <dgm:prSet phldrT="[Text]"/>
      <dgm:spPr>
        <a:solidFill>
          <a:schemeClr val="accent1"/>
        </a:solidFill>
      </dgm:spPr>
      <dgm:t>
        <a:bodyPr/>
        <a:lstStyle/>
        <a:p>
          <a:r>
            <a:rPr lang="en-US" dirty="0" smtClean="0">
              <a:solidFill>
                <a:schemeClr val="bg1"/>
              </a:solidFill>
            </a:rPr>
            <a:t>Marketing &amp; presentations </a:t>
          </a:r>
          <a:endParaRPr lang="en-US" dirty="0">
            <a:solidFill>
              <a:schemeClr val="bg1"/>
            </a:solidFill>
          </a:endParaRPr>
        </a:p>
      </dgm:t>
    </dgm:pt>
    <dgm:pt modelId="{588A7851-9265-DC4C-9245-A102AE6C50EC}" type="parTrans" cxnId="{2B588BD0-CE8F-1847-848D-D24CB507CF71}">
      <dgm:prSet/>
      <dgm:spPr/>
      <dgm:t>
        <a:bodyPr/>
        <a:lstStyle/>
        <a:p>
          <a:endParaRPr lang="en-US">
            <a:solidFill>
              <a:schemeClr val="bg1"/>
            </a:solidFill>
          </a:endParaRPr>
        </a:p>
      </dgm:t>
    </dgm:pt>
    <dgm:pt modelId="{1BC27699-B6B7-7440-9AFC-9DA9AE6A21B5}" type="sibTrans" cxnId="{2B588BD0-CE8F-1847-848D-D24CB507CF71}">
      <dgm:prSet/>
      <dgm:spPr/>
      <dgm:t>
        <a:bodyPr/>
        <a:lstStyle/>
        <a:p>
          <a:endParaRPr lang="en-US">
            <a:solidFill>
              <a:schemeClr val="bg1"/>
            </a:solidFill>
          </a:endParaRPr>
        </a:p>
      </dgm:t>
    </dgm:pt>
    <dgm:pt modelId="{410081D0-87AA-5445-A614-13C2AF03A710}">
      <dgm:prSet phldrT="[Text]"/>
      <dgm:spPr>
        <a:solidFill>
          <a:schemeClr val="accent1"/>
        </a:solidFill>
      </dgm:spPr>
      <dgm:t>
        <a:bodyPr/>
        <a:lstStyle/>
        <a:p>
          <a:r>
            <a:rPr lang="en-US" dirty="0" smtClean="0">
              <a:solidFill>
                <a:schemeClr val="bg1"/>
              </a:solidFill>
            </a:rPr>
            <a:t>Events</a:t>
          </a:r>
          <a:endParaRPr lang="en-US" dirty="0">
            <a:solidFill>
              <a:schemeClr val="bg1"/>
            </a:solidFill>
          </a:endParaRPr>
        </a:p>
      </dgm:t>
    </dgm:pt>
    <dgm:pt modelId="{B63B64F4-4026-304E-9DF9-1806F150DB54}" type="parTrans" cxnId="{A951DA4C-1B3F-0742-8D12-2D219ED2A425}">
      <dgm:prSet/>
      <dgm:spPr/>
      <dgm:t>
        <a:bodyPr/>
        <a:lstStyle/>
        <a:p>
          <a:endParaRPr lang="en-US">
            <a:solidFill>
              <a:schemeClr val="bg1"/>
            </a:solidFill>
          </a:endParaRPr>
        </a:p>
      </dgm:t>
    </dgm:pt>
    <dgm:pt modelId="{F8305E70-4E48-D746-8866-42A288856CBE}" type="sibTrans" cxnId="{A951DA4C-1B3F-0742-8D12-2D219ED2A425}">
      <dgm:prSet/>
      <dgm:spPr/>
      <dgm:t>
        <a:bodyPr/>
        <a:lstStyle/>
        <a:p>
          <a:endParaRPr lang="en-US">
            <a:solidFill>
              <a:schemeClr val="bg1"/>
            </a:solidFill>
          </a:endParaRPr>
        </a:p>
      </dgm:t>
    </dgm:pt>
    <dgm:pt modelId="{5CCBA585-4934-7146-ACAE-9B4D39A3B3B3}" type="pres">
      <dgm:prSet presAssocID="{8EE9F983-50D9-9F4D-B146-E6D4D3C9FE3B}" presName="composite" presStyleCnt="0">
        <dgm:presLayoutVars>
          <dgm:chMax val="1"/>
          <dgm:dir/>
          <dgm:resizeHandles val="exact"/>
        </dgm:presLayoutVars>
      </dgm:prSet>
      <dgm:spPr/>
      <dgm:t>
        <a:bodyPr/>
        <a:lstStyle/>
        <a:p>
          <a:endParaRPr lang="en-US"/>
        </a:p>
      </dgm:t>
    </dgm:pt>
    <dgm:pt modelId="{C864FFFD-11C8-744C-A210-9AAAA86BF9DC}" type="pres">
      <dgm:prSet presAssocID="{8EE9F983-50D9-9F4D-B146-E6D4D3C9FE3B}" presName="radial" presStyleCnt="0">
        <dgm:presLayoutVars>
          <dgm:animLvl val="ctr"/>
        </dgm:presLayoutVars>
      </dgm:prSet>
      <dgm:spPr/>
    </dgm:pt>
    <dgm:pt modelId="{EB518238-3CFC-0B4F-A6E2-D83769CACCC5}" type="pres">
      <dgm:prSet presAssocID="{1011B5FB-58A2-8244-A345-3115C5062D9F}" presName="centerShape" presStyleLbl="vennNode1" presStyleIdx="0" presStyleCnt="5"/>
      <dgm:spPr/>
      <dgm:t>
        <a:bodyPr/>
        <a:lstStyle/>
        <a:p>
          <a:endParaRPr lang="en-US"/>
        </a:p>
      </dgm:t>
    </dgm:pt>
    <dgm:pt modelId="{543F1A13-2A12-4148-B6B1-4009F1EF59DC}" type="pres">
      <dgm:prSet presAssocID="{7C0C80ED-0047-0C4D-85E1-E29D31AD2471}" presName="node" presStyleLbl="vennNode1" presStyleIdx="1" presStyleCnt="5">
        <dgm:presLayoutVars>
          <dgm:bulletEnabled val="1"/>
        </dgm:presLayoutVars>
      </dgm:prSet>
      <dgm:spPr/>
      <dgm:t>
        <a:bodyPr/>
        <a:lstStyle/>
        <a:p>
          <a:endParaRPr lang="en-US"/>
        </a:p>
      </dgm:t>
    </dgm:pt>
    <dgm:pt modelId="{57D77BFE-4A6C-7F4F-97C5-7A7F966EC3AB}" type="pres">
      <dgm:prSet presAssocID="{B261CFE7-AA87-DF4D-AE6E-051E66893770}" presName="node" presStyleLbl="vennNode1" presStyleIdx="2" presStyleCnt="5">
        <dgm:presLayoutVars>
          <dgm:bulletEnabled val="1"/>
        </dgm:presLayoutVars>
      </dgm:prSet>
      <dgm:spPr/>
      <dgm:t>
        <a:bodyPr/>
        <a:lstStyle/>
        <a:p>
          <a:endParaRPr lang="en-US"/>
        </a:p>
      </dgm:t>
    </dgm:pt>
    <dgm:pt modelId="{C72A10EC-0B4D-B645-8A15-11B5856B9F2D}" type="pres">
      <dgm:prSet presAssocID="{1EC16A50-4FA0-AE4D-8765-F2D7BA1F957F}" presName="node" presStyleLbl="vennNode1" presStyleIdx="3" presStyleCnt="5">
        <dgm:presLayoutVars>
          <dgm:bulletEnabled val="1"/>
        </dgm:presLayoutVars>
      </dgm:prSet>
      <dgm:spPr/>
      <dgm:t>
        <a:bodyPr/>
        <a:lstStyle/>
        <a:p>
          <a:endParaRPr lang="en-US"/>
        </a:p>
      </dgm:t>
    </dgm:pt>
    <dgm:pt modelId="{54A35E90-4505-0D44-A6C1-22A6D1603E73}" type="pres">
      <dgm:prSet presAssocID="{410081D0-87AA-5445-A614-13C2AF03A710}" presName="node" presStyleLbl="vennNode1" presStyleIdx="4" presStyleCnt="5">
        <dgm:presLayoutVars>
          <dgm:bulletEnabled val="1"/>
        </dgm:presLayoutVars>
      </dgm:prSet>
      <dgm:spPr/>
      <dgm:t>
        <a:bodyPr/>
        <a:lstStyle/>
        <a:p>
          <a:endParaRPr lang="en-US"/>
        </a:p>
      </dgm:t>
    </dgm:pt>
  </dgm:ptLst>
  <dgm:cxnLst>
    <dgm:cxn modelId="{7D55FAD9-3500-2746-AD22-6675B03B5F53}" type="presOf" srcId="{1EC16A50-4FA0-AE4D-8765-F2D7BA1F957F}" destId="{C72A10EC-0B4D-B645-8A15-11B5856B9F2D}" srcOrd="0" destOrd="0" presId="urn:microsoft.com/office/officeart/2005/8/layout/radial3"/>
    <dgm:cxn modelId="{88EBE203-06A0-B943-8E82-7A22E8869215}" type="presOf" srcId="{410081D0-87AA-5445-A614-13C2AF03A710}" destId="{54A35E90-4505-0D44-A6C1-22A6D1603E73}" srcOrd="0" destOrd="0" presId="urn:microsoft.com/office/officeart/2005/8/layout/radial3"/>
    <dgm:cxn modelId="{59874390-DEB7-334C-8054-EA3CF424D4CC}" type="presOf" srcId="{1011B5FB-58A2-8244-A345-3115C5062D9F}" destId="{EB518238-3CFC-0B4F-A6E2-D83769CACCC5}" srcOrd="0" destOrd="0" presId="urn:microsoft.com/office/officeart/2005/8/layout/radial3"/>
    <dgm:cxn modelId="{C225A7F3-624E-7F49-BA00-251A9DDB374D}" srcId="{1011B5FB-58A2-8244-A345-3115C5062D9F}" destId="{B261CFE7-AA87-DF4D-AE6E-051E66893770}" srcOrd="1" destOrd="0" parTransId="{A94C0BA5-951D-FD4E-88D0-72687DF9A3E1}" sibTransId="{25CEDCB1-ACAA-0E42-ACAD-25456488B3C3}"/>
    <dgm:cxn modelId="{7EBF12F8-FEA8-8441-985E-F24A2B1FE1CD}" srcId="{1011B5FB-58A2-8244-A345-3115C5062D9F}" destId="{7C0C80ED-0047-0C4D-85E1-E29D31AD2471}" srcOrd="0" destOrd="0" parTransId="{E21DE8AA-212A-C04E-B1ED-D776D5A675C0}" sibTransId="{167B6995-ED26-2242-9354-E3BDA2179DE0}"/>
    <dgm:cxn modelId="{A7E13755-11BA-FD4D-9990-DAF9347C04D7}" srcId="{8EE9F983-50D9-9F4D-B146-E6D4D3C9FE3B}" destId="{1011B5FB-58A2-8244-A345-3115C5062D9F}" srcOrd="0" destOrd="0" parTransId="{D1BAA0E7-186D-2A45-B511-0F91F62B0A68}" sibTransId="{B30A2D71-5F21-9A41-B68D-B1450569573A}"/>
    <dgm:cxn modelId="{2B588BD0-CE8F-1847-848D-D24CB507CF71}" srcId="{1011B5FB-58A2-8244-A345-3115C5062D9F}" destId="{1EC16A50-4FA0-AE4D-8765-F2D7BA1F957F}" srcOrd="2" destOrd="0" parTransId="{588A7851-9265-DC4C-9245-A102AE6C50EC}" sibTransId="{1BC27699-B6B7-7440-9AFC-9DA9AE6A21B5}"/>
    <dgm:cxn modelId="{E7694B38-AD01-7443-8271-281138222970}" type="presOf" srcId="{B261CFE7-AA87-DF4D-AE6E-051E66893770}" destId="{57D77BFE-4A6C-7F4F-97C5-7A7F966EC3AB}" srcOrd="0" destOrd="0" presId="urn:microsoft.com/office/officeart/2005/8/layout/radial3"/>
    <dgm:cxn modelId="{ECCFF244-B1E5-0248-8DAE-2B178644FD2A}" type="presOf" srcId="{7C0C80ED-0047-0C4D-85E1-E29D31AD2471}" destId="{543F1A13-2A12-4148-B6B1-4009F1EF59DC}" srcOrd="0" destOrd="0" presId="urn:microsoft.com/office/officeart/2005/8/layout/radial3"/>
    <dgm:cxn modelId="{A951DA4C-1B3F-0742-8D12-2D219ED2A425}" srcId="{1011B5FB-58A2-8244-A345-3115C5062D9F}" destId="{410081D0-87AA-5445-A614-13C2AF03A710}" srcOrd="3" destOrd="0" parTransId="{B63B64F4-4026-304E-9DF9-1806F150DB54}" sibTransId="{F8305E70-4E48-D746-8866-42A288856CBE}"/>
    <dgm:cxn modelId="{18D72A3C-72EE-8542-87FC-1D3144B4EB3B}" type="presOf" srcId="{8EE9F983-50D9-9F4D-B146-E6D4D3C9FE3B}" destId="{5CCBA585-4934-7146-ACAE-9B4D39A3B3B3}" srcOrd="0" destOrd="0" presId="urn:microsoft.com/office/officeart/2005/8/layout/radial3"/>
    <dgm:cxn modelId="{0189D6F0-5B87-614D-B5E1-BA29A25E36FE}" type="presParOf" srcId="{5CCBA585-4934-7146-ACAE-9B4D39A3B3B3}" destId="{C864FFFD-11C8-744C-A210-9AAAA86BF9DC}" srcOrd="0" destOrd="0" presId="urn:microsoft.com/office/officeart/2005/8/layout/radial3"/>
    <dgm:cxn modelId="{91A060F5-6E29-2543-A611-CEACE4B37056}" type="presParOf" srcId="{C864FFFD-11C8-744C-A210-9AAAA86BF9DC}" destId="{EB518238-3CFC-0B4F-A6E2-D83769CACCC5}" srcOrd="0" destOrd="0" presId="urn:microsoft.com/office/officeart/2005/8/layout/radial3"/>
    <dgm:cxn modelId="{6C04BE39-E8B0-604E-9218-57715939B98E}" type="presParOf" srcId="{C864FFFD-11C8-744C-A210-9AAAA86BF9DC}" destId="{543F1A13-2A12-4148-B6B1-4009F1EF59DC}" srcOrd="1" destOrd="0" presId="urn:microsoft.com/office/officeart/2005/8/layout/radial3"/>
    <dgm:cxn modelId="{031C3A27-221C-254F-BD11-05D142F7F110}" type="presParOf" srcId="{C864FFFD-11C8-744C-A210-9AAAA86BF9DC}" destId="{57D77BFE-4A6C-7F4F-97C5-7A7F966EC3AB}" srcOrd="2" destOrd="0" presId="urn:microsoft.com/office/officeart/2005/8/layout/radial3"/>
    <dgm:cxn modelId="{78CD5D92-EEB3-9649-B8EF-4F565C321D4A}" type="presParOf" srcId="{C864FFFD-11C8-744C-A210-9AAAA86BF9DC}" destId="{C72A10EC-0B4D-B645-8A15-11B5856B9F2D}" srcOrd="3" destOrd="0" presId="urn:microsoft.com/office/officeart/2005/8/layout/radial3"/>
    <dgm:cxn modelId="{FAB8A214-7337-A542-8960-0A50FCBB93F1}" type="presParOf" srcId="{C864FFFD-11C8-744C-A210-9AAAA86BF9DC}" destId="{54A35E90-4505-0D44-A6C1-22A6D1603E7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89E9CC3B-BD34-E640-B27B-3DD161B75600}" srcId="{45A25233-B79B-1542-B5E0-0543F9888F87}" destId="{DDC0D20E-A4AB-EB45-B62A-9935506C8DA8}" srcOrd="3" destOrd="0" parTransId="{F453A2BA-81BB-374B-8CA9-957A2AE6A720}" sibTransId="{0A1EF773-B373-804B-82DA-8E5D500A258B}"/>
    <dgm:cxn modelId="{C30219E5-509B-1C4F-95AE-A333284B4539}" type="presOf" srcId="{8A4B95C9-7DD0-3C41-8ED1-16AE7496B047}" destId="{4E4F9A44-8CEC-154C-9D84-BAD6DB9D66C7}" srcOrd="0" destOrd="0" presId="urn:microsoft.com/office/officeart/2005/8/layout/radial6"/>
    <dgm:cxn modelId="{696DA486-9015-BC41-844A-206A269B0A45}" srcId="{7F4F7CF9-7230-7040-9638-6888DBAEAC07}" destId="{45A25233-B79B-1542-B5E0-0543F9888F87}" srcOrd="0" destOrd="0" parTransId="{D42B9B38-5554-DB4B-ACF8-D9AC2C261C4E}" sibTransId="{1F6B8DAF-B206-784A-A605-0695AACF0F75}"/>
    <dgm:cxn modelId="{452BA8A4-022D-A646-8BF6-D21DFF7C4225}" srcId="{45A25233-B79B-1542-B5E0-0543F9888F87}" destId="{CB895F63-175D-2143-B683-3EDDE71CEF9C}" srcOrd="2" destOrd="0" parTransId="{51CC77EB-2D17-324A-9CE7-2BF06D58FFC1}" sibTransId="{1B7B8792-A54D-5444-B847-1053703A9F31}"/>
    <dgm:cxn modelId="{CB5DA01F-8022-2548-B766-1605DD7E1879}" type="presOf" srcId="{DDC0D20E-A4AB-EB45-B62A-9935506C8DA8}" destId="{80CE5DED-1BD3-174E-92D6-7C93233DD682}" srcOrd="0" destOrd="0" presId="urn:microsoft.com/office/officeart/2005/8/layout/radial6"/>
    <dgm:cxn modelId="{17ECBDBA-F4EB-AD4A-8759-A056EA0D5401}" type="presOf" srcId="{45A25233-B79B-1542-B5E0-0543F9888F87}" destId="{8FFD9A95-03E4-C247-9A24-4298205BF020}" srcOrd="0" destOrd="0" presId="urn:microsoft.com/office/officeart/2005/8/layout/radial6"/>
    <dgm:cxn modelId="{CA7811BE-CDFB-B545-91E7-2415E47D73D4}" type="presOf" srcId="{7F4F7CF9-7230-7040-9638-6888DBAEAC07}" destId="{D083F957-8952-3941-82CD-DE627B3E322C}" srcOrd="0" destOrd="0" presId="urn:microsoft.com/office/officeart/2005/8/layout/radial6"/>
    <dgm:cxn modelId="{9784B269-D5AF-E54E-8FD5-82CC5F442432}" type="presOf" srcId="{102C8C59-C391-B145-9A3C-C67953B4D6D8}" destId="{A3E39450-1A9C-F54F-92EA-96EEC106708C}" srcOrd="0" destOrd="0" presId="urn:microsoft.com/office/officeart/2005/8/layout/radial6"/>
    <dgm:cxn modelId="{8FDC9819-4DDF-0242-B49C-9B629C0F0FAD}" type="presOf" srcId="{CB895F63-175D-2143-B683-3EDDE71CEF9C}" destId="{91A1476C-6D63-8B45-ABAA-D304DC89FF57}" srcOrd="0" destOrd="0" presId="urn:microsoft.com/office/officeart/2005/8/layout/radial6"/>
    <dgm:cxn modelId="{5627BD43-137A-3A43-AEC2-72ED0A63388D}" type="presOf" srcId="{52591F69-B8C2-5849-90E7-ADBE9C444B17}" destId="{9F11103F-2925-4442-BFD1-71174541DB35}" srcOrd="0" destOrd="0" presId="urn:microsoft.com/office/officeart/2005/8/layout/radial6"/>
    <dgm:cxn modelId="{C80BB207-4392-AA44-A92E-6458665DCA02}" type="presOf" srcId="{0A1EF773-B373-804B-82DA-8E5D500A258B}" destId="{06503DC2-BB83-9C4A-9B55-03E3AF125B47}" srcOrd="0" destOrd="0" presId="urn:microsoft.com/office/officeart/2005/8/layout/radial6"/>
    <dgm:cxn modelId="{B90417FC-8934-1945-97C7-8BCE2FCEFA5A}" type="presOf" srcId="{EF093645-D984-824D-96BE-6AB5AD24E273}" destId="{3BD65CC9-5D44-EA45-94EB-87F67A6D53CD}" srcOrd="0" destOrd="0" presId="urn:microsoft.com/office/officeart/2005/8/layout/radial6"/>
    <dgm:cxn modelId="{B73C0671-1F4C-7041-A56C-BACD128A3AC1}" type="presOf" srcId="{1B7B8792-A54D-5444-B847-1053703A9F31}" destId="{028CFB29-0429-614B-B351-35B8E058667A}"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3223ECAC-6F9E-8944-81B8-D7406D6EC4A9}" srcId="{45A25233-B79B-1542-B5E0-0543F9888F87}" destId="{8A4B95C9-7DD0-3C41-8ED1-16AE7496B047}" srcOrd="1" destOrd="0" parTransId="{56EBA274-06B0-EA49-A51E-250C4DE44764}" sibTransId="{EF093645-D984-824D-96BE-6AB5AD24E273}"/>
    <dgm:cxn modelId="{A9F7B580-2A15-154F-9568-2342F4E4ADD8}" type="presParOf" srcId="{D083F957-8952-3941-82CD-DE627B3E322C}" destId="{8FFD9A95-03E4-C247-9A24-4298205BF020}" srcOrd="0" destOrd="0" presId="urn:microsoft.com/office/officeart/2005/8/layout/radial6"/>
    <dgm:cxn modelId="{1F859E49-A4C4-8B40-BD45-89F805CB3B86}" type="presParOf" srcId="{D083F957-8952-3941-82CD-DE627B3E322C}" destId="{A3E39450-1A9C-F54F-92EA-96EEC106708C}" srcOrd="1" destOrd="0" presId="urn:microsoft.com/office/officeart/2005/8/layout/radial6"/>
    <dgm:cxn modelId="{0318E39C-906B-DA47-BB2C-94843F8B4528}" type="presParOf" srcId="{D083F957-8952-3941-82CD-DE627B3E322C}" destId="{94E6C599-5094-664A-997B-27EEC0EE6CB4}" srcOrd="2" destOrd="0" presId="urn:microsoft.com/office/officeart/2005/8/layout/radial6"/>
    <dgm:cxn modelId="{AC29DE4B-23CB-424C-AC79-D6F4254E18F5}" type="presParOf" srcId="{D083F957-8952-3941-82CD-DE627B3E322C}" destId="{9F11103F-2925-4442-BFD1-71174541DB35}" srcOrd="3" destOrd="0" presId="urn:microsoft.com/office/officeart/2005/8/layout/radial6"/>
    <dgm:cxn modelId="{33E063F0-8738-4442-B44F-FD8A0CAA774E}" type="presParOf" srcId="{D083F957-8952-3941-82CD-DE627B3E322C}" destId="{4E4F9A44-8CEC-154C-9D84-BAD6DB9D66C7}" srcOrd="4" destOrd="0" presId="urn:microsoft.com/office/officeart/2005/8/layout/radial6"/>
    <dgm:cxn modelId="{1602CBDE-3818-3047-B7B6-12AB25C933A1}" type="presParOf" srcId="{D083F957-8952-3941-82CD-DE627B3E322C}" destId="{E809B75C-11A1-9B48-B875-5C7EE5F30CD0}" srcOrd="5" destOrd="0" presId="urn:microsoft.com/office/officeart/2005/8/layout/radial6"/>
    <dgm:cxn modelId="{E9C968A4-C6A7-3F49-915A-5F9CA92AC82A}" type="presParOf" srcId="{D083F957-8952-3941-82CD-DE627B3E322C}" destId="{3BD65CC9-5D44-EA45-94EB-87F67A6D53CD}" srcOrd="6" destOrd="0" presId="urn:microsoft.com/office/officeart/2005/8/layout/radial6"/>
    <dgm:cxn modelId="{2E4C04BD-91DC-8142-AB80-4110BFE0A38E}" type="presParOf" srcId="{D083F957-8952-3941-82CD-DE627B3E322C}" destId="{91A1476C-6D63-8B45-ABAA-D304DC89FF57}" srcOrd="7" destOrd="0" presId="urn:microsoft.com/office/officeart/2005/8/layout/radial6"/>
    <dgm:cxn modelId="{68342A7A-443F-6D4A-A49C-09A3D6C9D105}" type="presParOf" srcId="{D083F957-8952-3941-82CD-DE627B3E322C}" destId="{5DB61467-C872-CE4F-8AB7-F4CB9841E77F}" srcOrd="8" destOrd="0" presId="urn:microsoft.com/office/officeart/2005/8/layout/radial6"/>
    <dgm:cxn modelId="{0331ECE5-9228-9D43-8C32-5B24944BFF8A}" type="presParOf" srcId="{D083F957-8952-3941-82CD-DE627B3E322C}" destId="{028CFB29-0429-614B-B351-35B8E058667A}" srcOrd="9" destOrd="0" presId="urn:microsoft.com/office/officeart/2005/8/layout/radial6"/>
    <dgm:cxn modelId="{5993BA9A-B67B-BF4E-8C65-85C3994F6BE3}" type="presParOf" srcId="{D083F957-8952-3941-82CD-DE627B3E322C}" destId="{80CE5DED-1BD3-174E-92D6-7C93233DD682}" srcOrd="10" destOrd="0" presId="urn:microsoft.com/office/officeart/2005/8/layout/radial6"/>
    <dgm:cxn modelId="{94D3B831-D03E-9C43-8744-EE19DFBA122B}" type="presParOf" srcId="{D083F957-8952-3941-82CD-DE627B3E322C}" destId="{FD3584A6-F6D3-AB49-B750-E8ED8D0306E8}" srcOrd="11" destOrd="0" presId="urn:microsoft.com/office/officeart/2005/8/layout/radial6"/>
    <dgm:cxn modelId="{FDF70CB9-1EE3-744A-8B63-3ED4BFB6FDE3}"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FB549-54A3-FE42-8715-29B7AC994475}"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DE28593D-4E67-7245-AD68-A03E6EA795B7}">
      <dgm:prSet phldrT="[Text]"/>
      <dgm:spPr/>
      <dgm:t>
        <a:bodyPr/>
        <a:lstStyle/>
        <a:p>
          <a:r>
            <a:rPr lang="en-US" dirty="0" smtClean="0"/>
            <a:t>65% Annual Growth</a:t>
          </a:r>
          <a:endParaRPr lang="en-US" dirty="0"/>
        </a:p>
      </dgm:t>
    </dgm:pt>
    <dgm:pt modelId="{3432978F-2269-B348-92E2-5A0653CA3722}" type="parTrans" cxnId="{D86C12BE-9E5D-7F4C-9B17-33315A69EEB3}">
      <dgm:prSet/>
      <dgm:spPr/>
      <dgm:t>
        <a:bodyPr/>
        <a:lstStyle/>
        <a:p>
          <a:endParaRPr lang="en-US"/>
        </a:p>
      </dgm:t>
    </dgm:pt>
    <dgm:pt modelId="{328D85F9-9651-E44C-9461-55C96CBB8E46}" type="sibTrans" cxnId="{D86C12BE-9E5D-7F4C-9B17-33315A69EEB3}">
      <dgm:prSet/>
      <dgm:spPr/>
      <dgm:t>
        <a:bodyPr/>
        <a:lstStyle/>
        <a:p>
          <a:endParaRPr lang="en-US"/>
        </a:p>
      </dgm:t>
    </dgm:pt>
    <dgm:pt modelId="{F030797D-0599-B142-AF59-F3D1572B0A36}">
      <dgm:prSet phldrT="[Text]"/>
      <dgm:spPr/>
      <dgm:t>
        <a:bodyPr/>
        <a:lstStyle/>
        <a:p>
          <a:endParaRPr lang="en-US" dirty="0"/>
        </a:p>
      </dgm:t>
    </dgm:pt>
    <dgm:pt modelId="{D7A208D3-530E-8549-A951-B49DE4936174}" type="parTrans" cxnId="{4FD839B1-54AD-924A-93E1-67E8953F59A1}">
      <dgm:prSet/>
      <dgm:spPr/>
      <dgm:t>
        <a:bodyPr/>
        <a:lstStyle/>
        <a:p>
          <a:endParaRPr lang="en-US"/>
        </a:p>
      </dgm:t>
    </dgm:pt>
    <dgm:pt modelId="{CF64EB27-EBE0-0C4C-9F71-46DDE9ADA6EB}" type="sibTrans" cxnId="{4FD839B1-54AD-924A-93E1-67E8953F59A1}">
      <dgm:prSet/>
      <dgm:spPr/>
      <dgm:t>
        <a:bodyPr/>
        <a:lstStyle/>
        <a:p>
          <a:endParaRPr lang="en-US"/>
        </a:p>
      </dgm:t>
    </dgm:pt>
    <dgm:pt modelId="{275626E6-3E69-2D48-803D-6825BE01AD31}">
      <dgm:prSet phldrT="[Text]"/>
      <dgm:spPr/>
      <dgm:t>
        <a:bodyPr/>
        <a:lstStyle/>
        <a:p>
          <a:r>
            <a:rPr lang="en-US" dirty="0" smtClean="0">
              <a:solidFill>
                <a:schemeClr val="bg1"/>
              </a:solidFill>
            </a:rPr>
            <a:t>Global leader since 2015</a:t>
          </a:r>
          <a:endParaRPr lang="en-US" dirty="0"/>
        </a:p>
      </dgm:t>
    </dgm:pt>
    <dgm:pt modelId="{5480CE33-34AA-114A-BE6F-6857594FFA93}" type="parTrans" cxnId="{049E0B93-E182-DF47-AE93-333737228AB2}">
      <dgm:prSet/>
      <dgm:spPr/>
      <dgm:t>
        <a:bodyPr/>
        <a:lstStyle/>
        <a:p>
          <a:endParaRPr lang="en-US"/>
        </a:p>
      </dgm:t>
    </dgm:pt>
    <dgm:pt modelId="{0CC01C6C-BCB1-824E-9720-EE205CA8E3D8}" type="sibTrans" cxnId="{049E0B93-E182-DF47-AE93-333737228AB2}">
      <dgm:prSet/>
      <dgm:spPr/>
      <dgm:t>
        <a:bodyPr/>
        <a:lstStyle/>
        <a:p>
          <a:endParaRPr lang="en-US"/>
        </a:p>
      </dgm:t>
    </dgm:pt>
    <dgm:pt modelId="{5BB37B9A-16F5-674C-AE09-DDCACF2F887C}">
      <dgm:prSet phldrT="[Text]"/>
      <dgm:spPr/>
      <dgm:t>
        <a:bodyPr/>
        <a:lstStyle/>
        <a:p>
          <a:r>
            <a:rPr lang="en-US" altLang="zh-CN" dirty="0" smtClean="0">
              <a:latin typeface="Century Gothic" pitchFamily="34" charset="0"/>
            </a:rPr>
            <a:t>$7.2 billion </a:t>
          </a:r>
          <a:r>
            <a:rPr lang="en-US" altLang="zh-CN" dirty="0" err="1" smtClean="0">
              <a:latin typeface="Century Gothic" pitchFamily="34" charset="0"/>
            </a:rPr>
            <a:t>Govt</a:t>
          </a:r>
          <a:r>
            <a:rPr lang="en-US" altLang="zh-CN" dirty="0" smtClean="0">
              <a:latin typeface="Century Gothic" pitchFamily="34" charset="0"/>
            </a:rPr>
            <a:t>’ Invest’</a:t>
          </a:r>
          <a:endParaRPr lang="en-US" dirty="0"/>
        </a:p>
      </dgm:t>
    </dgm:pt>
    <dgm:pt modelId="{16D81E22-0818-D641-978E-C3C1D41EDDF1}" type="parTrans" cxnId="{DC9E290A-D9E4-034D-B523-B18C22083C78}">
      <dgm:prSet/>
      <dgm:spPr/>
      <dgm:t>
        <a:bodyPr/>
        <a:lstStyle/>
        <a:p>
          <a:endParaRPr lang="en-US"/>
        </a:p>
      </dgm:t>
    </dgm:pt>
    <dgm:pt modelId="{A81BE1E4-CF2C-0441-9572-1FAAD81FCA03}" type="sibTrans" cxnId="{DC9E290A-D9E4-034D-B523-B18C22083C78}">
      <dgm:prSet/>
      <dgm:spPr/>
      <dgm:t>
        <a:bodyPr/>
        <a:lstStyle/>
        <a:p>
          <a:endParaRPr lang="en-US"/>
        </a:p>
      </dgm:t>
    </dgm:pt>
    <dgm:pt modelId="{F02B829E-5A5E-914D-85C2-CA88370D7E8B}" type="pres">
      <dgm:prSet presAssocID="{F71FB549-54A3-FE42-8715-29B7AC994475}" presName="Name0" presStyleCnt="0">
        <dgm:presLayoutVars>
          <dgm:chMax/>
          <dgm:chPref/>
          <dgm:dir/>
          <dgm:animLvl val="lvl"/>
        </dgm:presLayoutVars>
      </dgm:prSet>
      <dgm:spPr/>
      <dgm:t>
        <a:bodyPr/>
        <a:lstStyle/>
        <a:p>
          <a:endParaRPr lang="en-US"/>
        </a:p>
      </dgm:t>
    </dgm:pt>
    <dgm:pt modelId="{F7C05D64-D553-DF4C-9815-8F37A9E8559E}" type="pres">
      <dgm:prSet presAssocID="{DE28593D-4E67-7245-AD68-A03E6EA795B7}" presName="composite" presStyleCnt="0"/>
      <dgm:spPr/>
    </dgm:pt>
    <dgm:pt modelId="{D7C9EC7F-22EB-0843-BC30-11C08F2C114F}" type="pres">
      <dgm:prSet presAssocID="{DE28593D-4E67-7245-AD68-A03E6EA795B7}" presName="Parent1" presStyleLbl="node1" presStyleIdx="0" presStyleCnt="6">
        <dgm:presLayoutVars>
          <dgm:chMax val="1"/>
          <dgm:chPref val="1"/>
          <dgm:bulletEnabled val="1"/>
        </dgm:presLayoutVars>
      </dgm:prSet>
      <dgm:spPr/>
      <dgm:t>
        <a:bodyPr/>
        <a:lstStyle/>
        <a:p>
          <a:endParaRPr lang="en-US"/>
        </a:p>
      </dgm:t>
    </dgm:pt>
    <dgm:pt modelId="{354EFDD2-A096-564D-9AAA-F6B60E8A835F}" type="pres">
      <dgm:prSet presAssocID="{DE28593D-4E67-7245-AD68-A03E6EA795B7}" presName="Childtext1" presStyleLbl="revTx" presStyleIdx="0" presStyleCnt="3">
        <dgm:presLayoutVars>
          <dgm:chMax val="0"/>
          <dgm:chPref val="0"/>
          <dgm:bulletEnabled val="1"/>
        </dgm:presLayoutVars>
      </dgm:prSet>
      <dgm:spPr/>
      <dgm:t>
        <a:bodyPr/>
        <a:lstStyle/>
        <a:p>
          <a:endParaRPr lang="en-US"/>
        </a:p>
      </dgm:t>
    </dgm:pt>
    <dgm:pt modelId="{8E7D0D33-B634-C04F-A36E-2842AE1E95CF}" type="pres">
      <dgm:prSet presAssocID="{DE28593D-4E67-7245-AD68-A03E6EA795B7}" presName="BalanceSpacing" presStyleCnt="0"/>
      <dgm:spPr/>
    </dgm:pt>
    <dgm:pt modelId="{30165D19-626A-0B43-8FCC-1908098224C3}" type="pres">
      <dgm:prSet presAssocID="{DE28593D-4E67-7245-AD68-A03E6EA795B7}" presName="BalanceSpacing1" presStyleCnt="0"/>
      <dgm:spPr/>
    </dgm:pt>
    <dgm:pt modelId="{13DAB190-BC35-9244-A698-051F17A17D29}" type="pres">
      <dgm:prSet presAssocID="{328D85F9-9651-E44C-9461-55C96CBB8E46}" presName="Accent1Text" presStyleLbl="node1" presStyleIdx="1" presStyleCnt="6"/>
      <dgm:spPr/>
      <dgm:t>
        <a:bodyPr/>
        <a:lstStyle/>
        <a:p>
          <a:endParaRPr lang="en-US"/>
        </a:p>
      </dgm:t>
    </dgm:pt>
    <dgm:pt modelId="{C2F3D581-404B-464D-852A-0B38D6E076F0}" type="pres">
      <dgm:prSet presAssocID="{328D85F9-9651-E44C-9461-55C96CBB8E46}" presName="spaceBetweenRectangles" presStyleCnt="0"/>
      <dgm:spPr/>
    </dgm:pt>
    <dgm:pt modelId="{94F7D9C5-CAB4-424A-89A9-06384C19E388}" type="pres">
      <dgm:prSet presAssocID="{275626E6-3E69-2D48-803D-6825BE01AD31}" presName="composite" presStyleCnt="0"/>
      <dgm:spPr/>
    </dgm:pt>
    <dgm:pt modelId="{090CC68E-25FA-8348-883F-8CE8CC9F79A3}" type="pres">
      <dgm:prSet presAssocID="{275626E6-3E69-2D48-803D-6825BE01AD31}" presName="Parent1" presStyleLbl="node1" presStyleIdx="2" presStyleCnt="6">
        <dgm:presLayoutVars>
          <dgm:chMax val="1"/>
          <dgm:chPref val="1"/>
          <dgm:bulletEnabled val="1"/>
        </dgm:presLayoutVars>
      </dgm:prSet>
      <dgm:spPr/>
      <dgm:t>
        <a:bodyPr/>
        <a:lstStyle/>
        <a:p>
          <a:endParaRPr lang="en-US"/>
        </a:p>
      </dgm:t>
    </dgm:pt>
    <dgm:pt modelId="{048A18C2-A052-FD40-B5D4-428DC69CD2A4}" type="pres">
      <dgm:prSet presAssocID="{275626E6-3E69-2D48-803D-6825BE01AD31}" presName="Childtext1" presStyleLbl="revTx" presStyleIdx="1" presStyleCnt="3">
        <dgm:presLayoutVars>
          <dgm:chMax val="0"/>
          <dgm:chPref val="0"/>
          <dgm:bulletEnabled val="1"/>
        </dgm:presLayoutVars>
      </dgm:prSet>
      <dgm:spPr/>
      <dgm:t>
        <a:bodyPr/>
        <a:lstStyle/>
        <a:p>
          <a:endParaRPr lang="en-US"/>
        </a:p>
      </dgm:t>
    </dgm:pt>
    <dgm:pt modelId="{BB58F53C-788B-DC44-97D3-A1F6FB945A0A}" type="pres">
      <dgm:prSet presAssocID="{275626E6-3E69-2D48-803D-6825BE01AD31}" presName="BalanceSpacing" presStyleCnt="0"/>
      <dgm:spPr/>
    </dgm:pt>
    <dgm:pt modelId="{2E200D12-F5A0-814D-B6EC-963A090DFF4E}" type="pres">
      <dgm:prSet presAssocID="{275626E6-3E69-2D48-803D-6825BE01AD31}" presName="BalanceSpacing1" presStyleCnt="0"/>
      <dgm:spPr/>
    </dgm:pt>
    <dgm:pt modelId="{CFF6BE06-A5FF-D045-A07B-D0BCACDE092B}" type="pres">
      <dgm:prSet presAssocID="{0CC01C6C-BCB1-824E-9720-EE205CA8E3D8}" presName="Accent1Text" presStyleLbl="node1" presStyleIdx="3" presStyleCnt="6"/>
      <dgm:spPr/>
      <dgm:t>
        <a:bodyPr/>
        <a:lstStyle/>
        <a:p>
          <a:endParaRPr lang="en-US"/>
        </a:p>
      </dgm:t>
    </dgm:pt>
    <dgm:pt modelId="{4CC94D57-3176-1145-AF95-3D3098F94BA1}" type="pres">
      <dgm:prSet presAssocID="{0CC01C6C-BCB1-824E-9720-EE205CA8E3D8}" presName="spaceBetweenRectangles" presStyleCnt="0"/>
      <dgm:spPr/>
    </dgm:pt>
    <dgm:pt modelId="{9A7144D4-8A8B-3745-ACA3-714BBD5AA9E7}" type="pres">
      <dgm:prSet presAssocID="{5BB37B9A-16F5-674C-AE09-DDCACF2F887C}" presName="composite" presStyleCnt="0"/>
      <dgm:spPr/>
    </dgm:pt>
    <dgm:pt modelId="{2F185FFC-2286-D348-A3AA-ED6CE3257496}" type="pres">
      <dgm:prSet presAssocID="{5BB37B9A-16F5-674C-AE09-DDCACF2F887C}" presName="Parent1" presStyleLbl="node1" presStyleIdx="4" presStyleCnt="6">
        <dgm:presLayoutVars>
          <dgm:chMax val="1"/>
          <dgm:chPref val="1"/>
          <dgm:bulletEnabled val="1"/>
        </dgm:presLayoutVars>
      </dgm:prSet>
      <dgm:spPr/>
      <dgm:t>
        <a:bodyPr/>
        <a:lstStyle/>
        <a:p>
          <a:endParaRPr lang="en-US"/>
        </a:p>
      </dgm:t>
    </dgm:pt>
    <dgm:pt modelId="{6012A735-6850-DB45-A482-918DB9B08854}" type="pres">
      <dgm:prSet presAssocID="{5BB37B9A-16F5-674C-AE09-DDCACF2F887C}" presName="Childtext1" presStyleLbl="revTx" presStyleIdx="2" presStyleCnt="3">
        <dgm:presLayoutVars>
          <dgm:chMax val="0"/>
          <dgm:chPref val="0"/>
          <dgm:bulletEnabled val="1"/>
        </dgm:presLayoutVars>
      </dgm:prSet>
      <dgm:spPr/>
      <dgm:t>
        <a:bodyPr/>
        <a:lstStyle/>
        <a:p>
          <a:endParaRPr lang="en-US"/>
        </a:p>
      </dgm:t>
    </dgm:pt>
    <dgm:pt modelId="{6394273A-77AB-DA4A-8A07-687AAD5B9350}" type="pres">
      <dgm:prSet presAssocID="{5BB37B9A-16F5-674C-AE09-DDCACF2F887C}" presName="BalanceSpacing" presStyleCnt="0"/>
      <dgm:spPr/>
    </dgm:pt>
    <dgm:pt modelId="{C06FE3F7-C27E-2346-9120-4FB8F5B72B6D}" type="pres">
      <dgm:prSet presAssocID="{5BB37B9A-16F5-674C-AE09-DDCACF2F887C}" presName="BalanceSpacing1" presStyleCnt="0"/>
      <dgm:spPr/>
    </dgm:pt>
    <dgm:pt modelId="{64DDB917-E88F-FD4D-ABDE-A670714FCB80}" type="pres">
      <dgm:prSet presAssocID="{A81BE1E4-CF2C-0441-9572-1FAAD81FCA03}" presName="Accent1Text" presStyleLbl="node1" presStyleIdx="5" presStyleCnt="6"/>
      <dgm:spPr/>
      <dgm:t>
        <a:bodyPr/>
        <a:lstStyle/>
        <a:p>
          <a:endParaRPr lang="en-US"/>
        </a:p>
      </dgm:t>
    </dgm:pt>
  </dgm:ptLst>
  <dgm:cxnLst>
    <dgm:cxn modelId="{DC9E290A-D9E4-034D-B523-B18C22083C78}" srcId="{F71FB549-54A3-FE42-8715-29B7AC994475}" destId="{5BB37B9A-16F5-674C-AE09-DDCACF2F887C}" srcOrd="2" destOrd="0" parTransId="{16D81E22-0818-D641-978E-C3C1D41EDDF1}" sibTransId="{A81BE1E4-CF2C-0441-9572-1FAAD81FCA03}"/>
    <dgm:cxn modelId="{924FD024-8D0C-2D43-B35F-44424EB4096B}" type="presOf" srcId="{A81BE1E4-CF2C-0441-9572-1FAAD81FCA03}" destId="{64DDB917-E88F-FD4D-ABDE-A670714FCB80}" srcOrd="0" destOrd="0" presId="urn:microsoft.com/office/officeart/2008/layout/AlternatingHexagons"/>
    <dgm:cxn modelId="{D86C12BE-9E5D-7F4C-9B17-33315A69EEB3}" srcId="{F71FB549-54A3-FE42-8715-29B7AC994475}" destId="{DE28593D-4E67-7245-AD68-A03E6EA795B7}" srcOrd="0" destOrd="0" parTransId="{3432978F-2269-B348-92E2-5A0653CA3722}" sibTransId="{328D85F9-9651-E44C-9461-55C96CBB8E46}"/>
    <dgm:cxn modelId="{5EAA2ADC-56CB-E349-BDBE-17CB1B2C46DA}" type="presOf" srcId="{275626E6-3E69-2D48-803D-6825BE01AD31}" destId="{090CC68E-25FA-8348-883F-8CE8CC9F79A3}" srcOrd="0" destOrd="0" presId="urn:microsoft.com/office/officeart/2008/layout/AlternatingHexagons"/>
    <dgm:cxn modelId="{C296D2E8-4D77-BA47-AA7E-E7EA49E8944E}" type="presOf" srcId="{F71FB549-54A3-FE42-8715-29B7AC994475}" destId="{F02B829E-5A5E-914D-85C2-CA88370D7E8B}" srcOrd="0" destOrd="0" presId="urn:microsoft.com/office/officeart/2008/layout/AlternatingHexagons"/>
    <dgm:cxn modelId="{4FA9E081-A88C-3F41-BC20-E49D353FCEBA}" type="presOf" srcId="{328D85F9-9651-E44C-9461-55C96CBB8E46}" destId="{13DAB190-BC35-9244-A698-051F17A17D29}" srcOrd="0" destOrd="0" presId="urn:microsoft.com/office/officeart/2008/layout/AlternatingHexagons"/>
    <dgm:cxn modelId="{C4F1546E-1820-014C-A2A0-ED1802E7A899}" type="presOf" srcId="{5BB37B9A-16F5-674C-AE09-DDCACF2F887C}" destId="{2F185FFC-2286-D348-A3AA-ED6CE3257496}" srcOrd="0" destOrd="0" presId="urn:microsoft.com/office/officeart/2008/layout/AlternatingHexagons"/>
    <dgm:cxn modelId="{F81A7907-5179-CF4D-AF4C-63B6A6BC290C}" type="presOf" srcId="{F030797D-0599-B142-AF59-F3D1572B0A36}" destId="{354EFDD2-A096-564D-9AAA-F6B60E8A835F}" srcOrd="0" destOrd="0" presId="urn:microsoft.com/office/officeart/2008/layout/AlternatingHexagons"/>
    <dgm:cxn modelId="{DBBD185C-FC39-6247-A9C6-7AAB802B460D}" type="presOf" srcId="{0CC01C6C-BCB1-824E-9720-EE205CA8E3D8}" destId="{CFF6BE06-A5FF-D045-A07B-D0BCACDE092B}" srcOrd="0" destOrd="0" presId="urn:microsoft.com/office/officeart/2008/layout/AlternatingHexagons"/>
    <dgm:cxn modelId="{4FD839B1-54AD-924A-93E1-67E8953F59A1}" srcId="{DE28593D-4E67-7245-AD68-A03E6EA795B7}" destId="{F030797D-0599-B142-AF59-F3D1572B0A36}" srcOrd="0" destOrd="0" parTransId="{D7A208D3-530E-8549-A951-B49DE4936174}" sibTransId="{CF64EB27-EBE0-0C4C-9F71-46DDE9ADA6EB}"/>
    <dgm:cxn modelId="{049E0B93-E182-DF47-AE93-333737228AB2}" srcId="{F71FB549-54A3-FE42-8715-29B7AC994475}" destId="{275626E6-3E69-2D48-803D-6825BE01AD31}" srcOrd="1" destOrd="0" parTransId="{5480CE33-34AA-114A-BE6F-6857594FFA93}" sibTransId="{0CC01C6C-BCB1-824E-9720-EE205CA8E3D8}"/>
    <dgm:cxn modelId="{95CB281B-77C2-6A41-B709-9C22D5066E6E}" type="presOf" srcId="{DE28593D-4E67-7245-AD68-A03E6EA795B7}" destId="{D7C9EC7F-22EB-0843-BC30-11C08F2C114F}" srcOrd="0" destOrd="0" presId="urn:microsoft.com/office/officeart/2008/layout/AlternatingHexagons"/>
    <dgm:cxn modelId="{4C71CADB-9183-6A4A-9DF3-3797FC04E855}" type="presParOf" srcId="{F02B829E-5A5E-914D-85C2-CA88370D7E8B}" destId="{F7C05D64-D553-DF4C-9815-8F37A9E8559E}" srcOrd="0" destOrd="0" presId="urn:microsoft.com/office/officeart/2008/layout/AlternatingHexagons"/>
    <dgm:cxn modelId="{8FDBA023-9A32-6E4E-B0BB-B4CF5A75AA33}" type="presParOf" srcId="{F7C05D64-D553-DF4C-9815-8F37A9E8559E}" destId="{D7C9EC7F-22EB-0843-BC30-11C08F2C114F}" srcOrd="0" destOrd="0" presId="urn:microsoft.com/office/officeart/2008/layout/AlternatingHexagons"/>
    <dgm:cxn modelId="{BE63FFBB-135E-3443-8149-34C8B8EA7EE3}" type="presParOf" srcId="{F7C05D64-D553-DF4C-9815-8F37A9E8559E}" destId="{354EFDD2-A096-564D-9AAA-F6B60E8A835F}" srcOrd="1" destOrd="0" presId="urn:microsoft.com/office/officeart/2008/layout/AlternatingHexagons"/>
    <dgm:cxn modelId="{3B88E438-17B6-FB4A-8B44-008638304E72}" type="presParOf" srcId="{F7C05D64-D553-DF4C-9815-8F37A9E8559E}" destId="{8E7D0D33-B634-C04F-A36E-2842AE1E95CF}" srcOrd="2" destOrd="0" presId="urn:microsoft.com/office/officeart/2008/layout/AlternatingHexagons"/>
    <dgm:cxn modelId="{50ADB233-AC63-E940-B5C9-03E3A153DAB6}" type="presParOf" srcId="{F7C05D64-D553-DF4C-9815-8F37A9E8559E}" destId="{30165D19-626A-0B43-8FCC-1908098224C3}" srcOrd="3" destOrd="0" presId="urn:microsoft.com/office/officeart/2008/layout/AlternatingHexagons"/>
    <dgm:cxn modelId="{FAF011F7-2B44-424A-A5E4-FA19F49B5D4A}" type="presParOf" srcId="{F7C05D64-D553-DF4C-9815-8F37A9E8559E}" destId="{13DAB190-BC35-9244-A698-051F17A17D29}" srcOrd="4" destOrd="0" presId="urn:microsoft.com/office/officeart/2008/layout/AlternatingHexagons"/>
    <dgm:cxn modelId="{FA93AEC0-3EEA-6E43-BF19-C4C110E9F651}" type="presParOf" srcId="{F02B829E-5A5E-914D-85C2-CA88370D7E8B}" destId="{C2F3D581-404B-464D-852A-0B38D6E076F0}" srcOrd="1" destOrd="0" presId="urn:microsoft.com/office/officeart/2008/layout/AlternatingHexagons"/>
    <dgm:cxn modelId="{0A355CB3-CCF2-0C49-9FF9-8242CE4D9A4C}" type="presParOf" srcId="{F02B829E-5A5E-914D-85C2-CA88370D7E8B}" destId="{94F7D9C5-CAB4-424A-89A9-06384C19E388}" srcOrd="2" destOrd="0" presId="urn:microsoft.com/office/officeart/2008/layout/AlternatingHexagons"/>
    <dgm:cxn modelId="{6333281F-359D-BF4C-AEEC-750C1F4E8F01}" type="presParOf" srcId="{94F7D9C5-CAB4-424A-89A9-06384C19E388}" destId="{090CC68E-25FA-8348-883F-8CE8CC9F79A3}" srcOrd="0" destOrd="0" presId="urn:microsoft.com/office/officeart/2008/layout/AlternatingHexagons"/>
    <dgm:cxn modelId="{0400E72B-4EA4-3043-A454-06530F84AF3F}" type="presParOf" srcId="{94F7D9C5-CAB4-424A-89A9-06384C19E388}" destId="{048A18C2-A052-FD40-B5D4-428DC69CD2A4}" srcOrd="1" destOrd="0" presId="urn:microsoft.com/office/officeart/2008/layout/AlternatingHexagons"/>
    <dgm:cxn modelId="{3D9E5C94-37FA-0D43-9104-C6B3A7ECAA9C}" type="presParOf" srcId="{94F7D9C5-CAB4-424A-89A9-06384C19E388}" destId="{BB58F53C-788B-DC44-97D3-A1F6FB945A0A}" srcOrd="2" destOrd="0" presId="urn:microsoft.com/office/officeart/2008/layout/AlternatingHexagons"/>
    <dgm:cxn modelId="{44D91DD6-ABC9-7B4C-BBB5-1ECEEB281AC5}" type="presParOf" srcId="{94F7D9C5-CAB4-424A-89A9-06384C19E388}" destId="{2E200D12-F5A0-814D-B6EC-963A090DFF4E}" srcOrd="3" destOrd="0" presId="urn:microsoft.com/office/officeart/2008/layout/AlternatingHexagons"/>
    <dgm:cxn modelId="{0AE87FCA-90F0-CC40-BE8F-FCB9CECD0FFE}" type="presParOf" srcId="{94F7D9C5-CAB4-424A-89A9-06384C19E388}" destId="{CFF6BE06-A5FF-D045-A07B-D0BCACDE092B}" srcOrd="4" destOrd="0" presId="urn:microsoft.com/office/officeart/2008/layout/AlternatingHexagons"/>
    <dgm:cxn modelId="{046A3ACC-3AB7-5947-A030-8D14FE555BA7}" type="presParOf" srcId="{F02B829E-5A5E-914D-85C2-CA88370D7E8B}" destId="{4CC94D57-3176-1145-AF95-3D3098F94BA1}" srcOrd="3" destOrd="0" presId="urn:microsoft.com/office/officeart/2008/layout/AlternatingHexagons"/>
    <dgm:cxn modelId="{B1CFBBD8-7CE4-FB4A-9A81-81B9A2725DD9}" type="presParOf" srcId="{F02B829E-5A5E-914D-85C2-CA88370D7E8B}" destId="{9A7144D4-8A8B-3745-ACA3-714BBD5AA9E7}" srcOrd="4" destOrd="0" presId="urn:microsoft.com/office/officeart/2008/layout/AlternatingHexagons"/>
    <dgm:cxn modelId="{A84BE1DE-7434-6745-8DF4-D9A0EEE8A61A}" type="presParOf" srcId="{9A7144D4-8A8B-3745-ACA3-714BBD5AA9E7}" destId="{2F185FFC-2286-D348-A3AA-ED6CE3257496}" srcOrd="0" destOrd="0" presId="urn:microsoft.com/office/officeart/2008/layout/AlternatingHexagons"/>
    <dgm:cxn modelId="{F812C751-3EAF-FF47-8460-DCAFD9AAFE27}" type="presParOf" srcId="{9A7144D4-8A8B-3745-ACA3-714BBD5AA9E7}" destId="{6012A735-6850-DB45-A482-918DB9B08854}" srcOrd="1" destOrd="0" presId="urn:microsoft.com/office/officeart/2008/layout/AlternatingHexagons"/>
    <dgm:cxn modelId="{71950FA4-2966-B947-9359-4A0449508C50}" type="presParOf" srcId="{9A7144D4-8A8B-3745-ACA3-714BBD5AA9E7}" destId="{6394273A-77AB-DA4A-8A07-687AAD5B9350}" srcOrd="2" destOrd="0" presId="urn:microsoft.com/office/officeart/2008/layout/AlternatingHexagons"/>
    <dgm:cxn modelId="{0D7C6E6C-7F64-2F46-A869-AA89B020E2E7}" type="presParOf" srcId="{9A7144D4-8A8B-3745-ACA3-714BBD5AA9E7}" destId="{C06FE3F7-C27E-2346-9120-4FB8F5B72B6D}" srcOrd="3" destOrd="0" presId="urn:microsoft.com/office/officeart/2008/layout/AlternatingHexagons"/>
    <dgm:cxn modelId="{64C9604F-D5DC-A746-A8DB-4D0808DF9ADF}" type="presParOf" srcId="{9A7144D4-8A8B-3745-ACA3-714BBD5AA9E7}" destId="{64DDB917-E88F-FD4D-ABDE-A670714FCB8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C57E8-65B5-0644-825B-767C564CE2C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D5F5AA5C-AC5B-7F49-818A-04E8F737E14F}">
      <dgm:prSet phldrT="[Text]"/>
      <dgm:spPr>
        <a:ln>
          <a:solidFill>
            <a:schemeClr val="bg1"/>
          </a:solidFill>
        </a:ln>
      </dgm:spPr>
      <dgm:t>
        <a:bodyPr/>
        <a:lstStyle/>
        <a:p>
          <a:r>
            <a:rPr lang="en-US" dirty="0" smtClean="0"/>
            <a:t>NEV production is high but most sales are not by private users</a:t>
          </a:r>
          <a:endParaRPr lang="en-US" dirty="0"/>
        </a:p>
      </dgm:t>
    </dgm:pt>
    <dgm:pt modelId="{A3794582-B41E-CF49-B647-929FA739DF62}" type="parTrans" cxnId="{A5A8281C-9674-F44D-90B4-3E59F1BC2378}">
      <dgm:prSet/>
      <dgm:spPr/>
      <dgm:t>
        <a:bodyPr/>
        <a:lstStyle/>
        <a:p>
          <a:endParaRPr lang="en-US"/>
        </a:p>
      </dgm:t>
    </dgm:pt>
    <dgm:pt modelId="{7A2CB228-A26A-C141-B40D-4D08A18289B3}" type="sibTrans" cxnId="{A5A8281C-9674-F44D-90B4-3E59F1BC2378}">
      <dgm:prSet/>
      <dgm:spPr/>
      <dgm:t>
        <a:bodyPr/>
        <a:lstStyle/>
        <a:p>
          <a:endParaRPr lang="en-US"/>
        </a:p>
      </dgm:t>
    </dgm:pt>
    <dgm:pt modelId="{05BE62B3-1E41-DD48-A3E2-E38208B388E4}">
      <dgm:prSet phldrT="[Text]"/>
      <dgm:spPr>
        <a:ln>
          <a:solidFill>
            <a:schemeClr val="bg1"/>
          </a:solidFill>
        </a:ln>
      </dgm:spPr>
      <dgm:t>
        <a:bodyPr/>
        <a:lstStyle/>
        <a:p>
          <a:r>
            <a:rPr lang="en-US" dirty="0" smtClean="0"/>
            <a:t>Battery is expensive, compensated by downgrade of vehicle performance </a:t>
          </a:r>
          <a:endParaRPr lang="en-US" dirty="0"/>
        </a:p>
      </dgm:t>
    </dgm:pt>
    <dgm:pt modelId="{8F9FBE52-C94F-144D-A38B-AB61C2DC1BCA}" type="parTrans" cxnId="{D752B390-AE9D-E841-8ECF-140D7A35A6B7}">
      <dgm:prSet/>
      <dgm:spPr/>
      <dgm:t>
        <a:bodyPr/>
        <a:lstStyle/>
        <a:p>
          <a:endParaRPr lang="en-US"/>
        </a:p>
      </dgm:t>
    </dgm:pt>
    <dgm:pt modelId="{22A1ABA4-E825-384E-A0E2-94FAE4FD10A7}" type="sibTrans" cxnId="{D752B390-AE9D-E841-8ECF-140D7A35A6B7}">
      <dgm:prSet/>
      <dgm:spPr/>
      <dgm:t>
        <a:bodyPr/>
        <a:lstStyle/>
        <a:p>
          <a:endParaRPr lang="en-US"/>
        </a:p>
      </dgm:t>
    </dgm:pt>
    <dgm:pt modelId="{CCEE5A58-14A9-7A40-BE9A-A49E76FED89D}">
      <dgm:prSet phldrT="[Text]"/>
      <dgm:spPr>
        <a:ln>
          <a:solidFill>
            <a:schemeClr val="bg1"/>
          </a:solidFill>
        </a:ln>
      </dgm:spPr>
      <dgm:t>
        <a:bodyPr/>
        <a:lstStyle/>
        <a:p>
          <a:r>
            <a:rPr lang="en-US" dirty="0" smtClean="0"/>
            <a:t>Consumer lack knowledge and guidance for make confident purchase choice</a:t>
          </a:r>
          <a:endParaRPr lang="en-US" dirty="0"/>
        </a:p>
      </dgm:t>
    </dgm:pt>
    <dgm:pt modelId="{628E7774-FF27-D344-825A-4560F6FC8C43}" type="parTrans" cxnId="{266CEE10-5B08-6243-B0B0-BD466BBDC236}">
      <dgm:prSet/>
      <dgm:spPr/>
      <dgm:t>
        <a:bodyPr/>
        <a:lstStyle/>
        <a:p>
          <a:endParaRPr lang="en-US"/>
        </a:p>
      </dgm:t>
    </dgm:pt>
    <dgm:pt modelId="{AC59AB88-A3FA-4445-B871-1FD78AC2F98E}" type="sibTrans" cxnId="{266CEE10-5B08-6243-B0B0-BD466BBDC236}">
      <dgm:prSet/>
      <dgm:spPr/>
      <dgm:t>
        <a:bodyPr/>
        <a:lstStyle/>
        <a:p>
          <a:pPr rtl="0"/>
          <a:endParaRPr lang="en-US"/>
        </a:p>
      </dgm:t>
    </dgm:pt>
    <dgm:pt modelId="{CBC49383-4003-0C41-A502-4D4A04C45196}">
      <dgm:prSet phldrT="[Text]"/>
      <dgm:spPr>
        <a:ln>
          <a:solidFill>
            <a:schemeClr val="bg1"/>
          </a:solidFill>
        </a:ln>
      </dgm:spPr>
      <dgm:t>
        <a:bodyPr/>
        <a:lstStyle/>
        <a:p>
          <a:r>
            <a:rPr lang="en-US" dirty="0" smtClean="0"/>
            <a:t>Current EV reviews and rankings are NOT transparent and NOT scientifically structured</a:t>
          </a:r>
          <a:endParaRPr lang="en-US" dirty="0"/>
        </a:p>
      </dgm:t>
    </dgm:pt>
    <dgm:pt modelId="{92387DA1-722F-144F-A56F-76BE3F8149F3}" type="parTrans" cxnId="{A9F21373-1BA5-D541-870E-AB2332FE79E4}">
      <dgm:prSet/>
      <dgm:spPr/>
      <dgm:t>
        <a:bodyPr/>
        <a:lstStyle/>
        <a:p>
          <a:endParaRPr lang="en-US"/>
        </a:p>
      </dgm:t>
    </dgm:pt>
    <dgm:pt modelId="{01AE7CF4-75FB-AF42-8D03-BDD99C680039}" type="sibTrans" cxnId="{A9F21373-1BA5-D541-870E-AB2332FE79E4}">
      <dgm:prSet/>
      <dgm:spPr/>
      <dgm:t>
        <a:bodyPr/>
        <a:lstStyle/>
        <a:p>
          <a:endParaRPr lang="en-US"/>
        </a:p>
      </dgm:t>
    </dgm:pt>
    <dgm:pt modelId="{2B4FE865-48F1-6A4D-9E09-BC922934A4B1}" type="pres">
      <dgm:prSet presAssocID="{BABC57E8-65B5-0644-825B-767C564CE2C9}" presName="Name0" presStyleCnt="0">
        <dgm:presLayoutVars>
          <dgm:chMax val="7"/>
          <dgm:chPref val="7"/>
          <dgm:dir/>
        </dgm:presLayoutVars>
      </dgm:prSet>
      <dgm:spPr/>
      <dgm:t>
        <a:bodyPr/>
        <a:lstStyle/>
        <a:p>
          <a:endParaRPr lang="en-US"/>
        </a:p>
      </dgm:t>
    </dgm:pt>
    <dgm:pt modelId="{1A4F435A-2AFA-124E-B53A-447C5C05DEEB}" type="pres">
      <dgm:prSet presAssocID="{BABC57E8-65B5-0644-825B-767C564CE2C9}" presName="Name1" presStyleCnt="0"/>
      <dgm:spPr/>
    </dgm:pt>
    <dgm:pt modelId="{C85D0263-3D02-6A40-BC0E-8BB6D0FC3E4C}" type="pres">
      <dgm:prSet presAssocID="{BABC57E8-65B5-0644-825B-767C564CE2C9}" presName="cycle" presStyleCnt="0"/>
      <dgm:spPr/>
    </dgm:pt>
    <dgm:pt modelId="{FC53D1A6-B389-9040-A061-BED125D9D22B}" type="pres">
      <dgm:prSet presAssocID="{BABC57E8-65B5-0644-825B-767C564CE2C9}" presName="srcNode" presStyleLbl="node1" presStyleIdx="0" presStyleCnt="4"/>
      <dgm:spPr/>
    </dgm:pt>
    <dgm:pt modelId="{0014E2A7-0377-5544-9EDF-311ECDE814B8}" type="pres">
      <dgm:prSet presAssocID="{BABC57E8-65B5-0644-825B-767C564CE2C9}" presName="conn" presStyleLbl="parChTrans1D2" presStyleIdx="0" presStyleCnt="1"/>
      <dgm:spPr/>
      <dgm:t>
        <a:bodyPr/>
        <a:lstStyle/>
        <a:p>
          <a:endParaRPr lang="en-US"/>
        </a:p>
      </dgm:t>
    </dgm:pt>
    <dgm:pt modelId="{269D5B01-81FD-AA45-AA13-AE66B3D8D7E5}" type="pres">
      <dgm:prSet presAssocID="{BABC57E8-65B5-0644-825B-767C564CE2C9}" presName="extraNode" presStyleLbl="node1" presStyleIdx="0" presStyleCnt="4"/>
      <dgm:spPr/>
    </dgm:pt>
    <dgm:pt modelId="{54C526C5-CEA8-3444-9200-8B28DC9288E2}" type="pres">
      <dgm:prSet presAssocID="{BABC57E8-65B5-0644-825B-767C564CE2C9}" presName="dstNode" presStyleLbl="node1" presStyleIdx="0" presStyleCnt="4"/>
      <dgm:spPr/>
    </dgm:pt>
    <dgm:pt modelId="{319C6A07-CC5F-3A49-96C1-4BF0DAA63576}" type="pres">
      <dgm:prSet presAssocID="{D5F5AA5C-AC5B-7F49-818A-04E8F737E14F}" presName="text_1" presStyleLbl="node1" presStyleIdx="0" presStyleCnt="4">
        <dgm:presLayoutVars>
          <dgm:bulletEnabled val="1"/>
        </dgm:presLayoutVars>
      </dgm:prSet>
      <dgm:spPr/>
      <dgm:t>
        <a:bodyPr/>
        <a:lstStyle/>
        <a:p>
          <a:endParaRPr lang="en-US"/>
        </a:p>
      </dgm:t>
    </dgm:pt>
    <dgm:pt modelId="{27AE8E1C-BE86-4B49-A95F-1CE763E3E2EB}" type="pres">
      <dgm:prSet presAssocID="{D5F5AA5C-AC5B-7F49-818A-04E8F737E14F}" presName="accent_1" presStyleCnt="0"/>
      <dgm:spPr/>
    </dgm:pt>
    <dgm:pt modelId="{D61A6C85-AA49-8046-95EC-7847A54E3C9F}" type="pres">
      <dgm:prSet presAssocID="{D5F5AA5C-AC5B-7F49-818A-04E8F737E14F}" presName="accentRepeatNode" presStyleLbl="solidFgAcc1" presStyleIdx="0" presStyleCnt="4"/>
      <dgm:spPr/>
    </dgm:pt>
    <dgm:pt modelId="{145B4971-CAC0-C941-B951-F0A715C9E110}" type="pres">
      <dgm:prSet presAssocID="{05BE62B3-1E41-DD48-A3E2-E38208B388E4}" presName="text_2" presStyleLbl="node1" presStyleIdx="1" presStyleCnt="4">
        <dgm:presLayoutVars>
          <dgm:bulletEnabled val="1"/>
        </dgm:presLayoutVars>
      </dgm:prSet>
      <dgm:spPr/>
      <dgm:t>
        <a:bodyPr/>
        <a:lstStyle/>
        <a:p>
          <a:endParaRPr lang="en-US"/>
        </a:p>
      </dgm:t>
    </dgm:pt>
    <dgm:pt modelId="{24D7AB06-0A84-024D-B812-7C69CF202EFA}" type="pres">
      <dgm:prSet presAssocID="{05BE62B3-1E41-DD48-A3E2-E38208B388E4}" presName="accent_2" presStyleCnt="0"/>
      <dgm:spPr/>
    </dgm:pt>
    <dgm:pt modelId="{C8F0959F-6543-E047-8FEF-E9331A766362}" type="pres">
      <dgm:prSet presAssocID="{05BE62B3-1E41-DD48-A3E2-E38208B388E4}" presName="accentRepeatNode" presStyleLbl="solidFgAcc1" presStyleIdx="1" presStyleCnt="4"/>
      <dgm:spPr/>
    </dgm:pt>
    <dgm:pt modelId="{371912B3-022C-8D47-9EC8-431241F69BEA}" type="pres">
      <dgm:prSet presAssocID="{CCEE5A58-14A9-7A40-BE9A-A49E76FED89D}" presName="text_3" presStyleLbl="node1" presStyleIdx="2" presStyleCnt="4">
        <dgm:presLayoutVars>
          <dgm:bulletEnabled val="1"/>
        </dgm:presLayoutVars>
      </dgm:prSet>
      <dgm:spPr/>
      <dgm:t>
        <a:bodyPr/>
        <a:lstStyle/>
        <a:p>
          <a:endParaRPr lang="en-US"/>
        </a:p>
      </dgm:t>
    </dgm:pt>
    <dgm:pt modelId="{AC3BDA90-5DB3-0042-B886-95F286FA38E2}" type="pres">
      <dgm:prSet presAssocID="{CCEE5A58-14A9-7A40-BE9A-A49E76FED89D}" presName="accent_3" presStyleCnt="0"/>
      <dgm:spPr/>
    </dgm:pt>
    <dgm:pt modelId="{43D105FB-82CA-C14D-A29F-F5B3EF8754D0}" type="pres">
      <dgm:prSet presAssocID="{CCEE5A58-14A9-7A40-BE9A-A49E76FED89D}" presName="accentRepeatNode" presStyleLbl="solidFgAcc1" presStyleIdx="2" presStyleCnt="4"/>
      <dgm:spPr/>
    </dgm:pt>
    <dgm:pt modelId="{4175CEA9-D50E-7143-B6B2-E0B0F1ED5620}" type="pres">
      <dgm:prSet presAssocID="{CBC49383-4003-0C41-A502-4D4A04C45196}" presName="text_4" presStyleLbl="node1" presStyleIdx="3" presStyleCnt="4">
        <dgm:presLayoutVars>
          <dgm:bulletEnabled val="1"/>
        </dgm:presLayoutVars>
      </dgm:prSet>
      <dgm:spPr/>
      <dgm:t>
        <a:bodyPr/>
        <a:lstStyle/>
        <a:p>
          <a:endParaRPr lang="en-US"/>
        </a:p>
      </dgm:t>
    </dgm:pt>
    <dgm:pt modelId="{E9EC05F5-E6D7-5F48-B1FA-3EE64E69F168}" type="pres">
      <dgm:prSet presAssocID="{CBC49383-4003-0C41-A502-4D4A04C45196}" presName="accent_4" presStyleCnt="0"/>
      <dgm:spPr/>
    </dgm:pt>
    <dgm:pt modelId="{8B864B7E-D8FD-D84A-BA6E-721D16FD0670}" type="pres">
      <dgm:prSet presAssocID="{CBC49383-4003-0C41-A502-4D4A04C45196}" presName="accentRepeatNode" presStyleLbl="solidFgAcc1" presStyleIdx="3" presStyleCnt="4"/>
      <dgm:spPr/>
    </dgm:pt>
  </dgm:ptLst>
  <dgm:cxnLst>
    <dgm:cxn modelId="{A09D1DF9-7046-B04A-AF75-1B4E5973004B}" type="presOf" srcId="{7A2CB228-A26A-C141-B40D-4D08A18289B3}" destId="{0014E2A7-0377-5544-9EDF-311ECDE814B8}" srcOrd="0" destOrd="0" presId="urn:microsoft.com/office/officeart/2008/layout/VerticalCurvedList"/>
    <dgm:cxn modelId="{266CEE10-5B08-6243-B0B0-BD466BBDC236}" srcId="{BABC57E8-65B5-0644-825B-767C564CE2C9}" destId="{CCEE5A58-14A9-7A40-BE9A-A49E76FED89D}" srcOrd="2" destOrd="0" parTransId="{628E7774-FF27-D344-825A-4560F6FC8C43}" sibTransId="{AC59AB88-A3FA-4445-B871-1FD78AC2F98E}"/>
    <dgm:cxn modelId="{06464737-18BC-944B-A978-C28EB89DD44E}" type="presOf" srcId="{CCEE5A58-14A9-7A40-BE9A-A49E76FED89D}" destId="{371912B3-022C-8D47-9EC8-431241F69BEA}" srcOrd="0" destOrd="0" presId="urn:microsoft.com/office/officeart/2008/layout/VerticalCurvedList"/>
    <dgm:cxn modelId="{F551D2E1-A79C-8049-BA5C-1267A96F47E3}" type="presOf" srcId="{BABC57E8-65B5-0644-825B-767C564CE2C9}" destId="{2B4FE865-48F1-6A4D-9E09-BC922934A4B1}" srcOrd="0" destOrd="0" presId="urn:microsoft.com/office/officeart/2008/layout/VerticalCurvedList"/>
    <dgm:cxn modelId="{A5982574-6374-F44D-9E9C-4D8634F78F7D}" type="presOf" srcId="{D5F5AA5C-AC5B-7F49-818A-04E8F737E14F}" destId="{319C6A07-CC5F-3A49-96C1-4BF0DAA63576}" srcOrd="0" destOrd="0" presId="urn:microsoft.com/office/officeart/2008/layout/VerticalCurvedList"/>
    <dgm:cxn modelId="{D752B390-AE9D-E841-8ECF-140D7A35A6B7}" srcId="{BABC57E8-65B5-0644-825B-767C564CE2C9}" destId="{05BE62B3-1E41-DD48-A3E2-E38208B388E4}" srcOrd="1" destOrd="0" parTransId="{8F9FBE52-C94F-144D-A38B-AB61C2DC1BCA}" sibTransId="{22A1ABA4-E825-384E-A0E2-94FAE4FD10A7}"/>
    <dgm:cxn modelId="{A5A8281C-9674-F44D-90B4-3E59F1BC2378}" srcId="{BABC57E8-65B5-0644-825B-767C564CE2C9}" destId="{D5F5AA5C-AC5B-7F49-818A-04E8F737E14F}" srcOrd="0" destOrd="0" parTransId="{A3794582-B41E-CF49-B647-929FA739DF62}" sibTransId="{7A2CB228-A26A-C141-B40D-4D08A18289B3}"/>
    <dgm:cxn modelId="{52CD81AE-5E9E-7E45-A73D-3D5702D4F391}" type="presOf" srcId="{CBC49383-4003-0C41-A502-4D4A04C45196}" destId="{4175CEA9-D50E-7143-B6B2-E0B0F1ED5620}" srcOrd="0" destOrd="0" presId="urn:microsoft.com/office/officeart/2008/layout/VerticalCurvedList"/>
    <dgm:cxn modelId="{A9F21373-1BA5-D541-870E-AB2332FE79E4}" srcId="{BABC57E8-65B5-0644-825B-767C564CE2C9}" destId="{CBC49383-4003-0C41-A502-4D4A04C45196}" srcOrd="3" destOrd="0" parTransId="{92387DA1-722F-144F-A56F-76BE3F8149F3}" sibTransId="{01AE7CF4-75FB-AF42-8D03-BDD99C680039}"/>
    <dgm:cxn modelId="{8EE22CE7-C91A-C441-9BCA-BDB494268029}" type="presOf" srcId="{05BE62B3-1E41-DD48-A3E2-E38208B388E4}" destId="{145B4971-CAC0-C941-B951-F0A715C9E110}" srcOrd="0" destOrd="0" presId="urn:microsoft.com/office/officeart/2008/layout/VerticalCurvedList"/>
    <dgm:cxn modelId="{C1482382-2ABD-B64F-9BF2-79D4F102D821}" type="presParOf" srcId="{2B4FE865-48F1-6A4D-9E09-BC922934A4B1}" destId="{1A4F435A-2AFA-124E-B53A-447C5C05DEEB}" srcOrd="0" destOrd="0" presId="urn:microsoft.com/office/officeart/2008/layout/VerticalCurvedList"/>
    <dgm:cxn modelId="{BAE0FAEC-FC39-9F40-BEEE-70B4F102475F}" type="presParOf" srcId="{1A4F435A-2AFA-124E-B53A-447C5C05DEEB}" destId="{C85D0263-3D02-6A40-BC0E-8BB6D0FC3E4C}" srcOrd="0" destOrd="0" presId="urn:microsoft.com/office/officeart/2008/layout/VerticalCurvedList"/>
    <dgm:cxn modelId="{3C30107F-5EFA-724B-BB1B-F9C893B46604}" type="presParOf" srcId="{C85D0263-3D02-6A40-BC0E-8BB6D0FC3E4C}" destId="{FC53D1A6-B389-9040-A061-BED125D9D22B}" srcOrd="0" destOrd="0" presId="urn:microsoft.com/office/officeart/2008/layout/VerticalCurvedList"/>
    <dgm:cxn modelId="{F6629B42-5F9D-EE40-BE3D-1DF1D4996257}" type="presParOf" srcId="{C85D0263-3D02-6A40-BC0E-8BB6D0FC3E4C}" destId="{0014E2A7-0377-5544-9EDF-311ECDE814B8}" srcOrd="1" destOrd="0" presId="urn:microsoft.com/office/officeart/2008/layout/VerticalCurvedList"/>
    <dgm:cxn modelId="{6B78B16F-4E0B-F64C-85A7-23FF9D49A145}" type="presParOf" srcId="{C85D0263-3D02-6A40-BC0E-8BB6D0FC3E4C}" destId="{269D5B01-81FD-AA45-AA13-AE66B3D8D7E5}" srcOrd="2" destOrd="0" presId="urn:microsoft.com/office/officeart/2008/layout/VerticalCurvedList"/>
    <dgm:cxn modelId="{12C96579-CD8D-E14F-A3AD-42A9D775D57E}" type="presParOf" srcId="{C85D0263-3D02-6A40-BC0E-8BB6D0FC3E4C}" destId="{54C526C5-CEA8-3444-9200-8B28DC9288E2}" srcOrd="3" destOrd="0" presId="urn:microsoft.com/office/officeart/2008/layout/VerticalCurvedList"/>
    <dgm:cxn modelId="{B5FE4F03-1FA0-5947-8E89-828A2E1578C3}" type="presParOf" srcId="{1A4F435A-2AFA-124E-B53A-447C5C05DEEB}" destId="{319C6A07-CC5F-3A49-96C1-4BF0DAA63576}" srcOrd="1" destOrd="0" presId="urn:microsoft.com/office/officeart/2008/layout/VerticalCurvedList"/>
    <dgm:cxn modelId="{B5AF379E-C56F-B942-8F8D-3315AA3914CD}" type="presParOf" srcId="{1A4F435A-2AFA-124E-B53A-447C5C05DEEB}" destId="{27AE8E1C-BE86-4B49-A95F-1CE763E3E2EB}" srcOrd="2" destOrd="0" presId="urn:microsoft.com/office/officeart/2008/layout/VerticalCurvedList"/>
    <dgm:cxn modelId="{D6FB572D-6665-E643-B25F-224DD9DFBB5F}" type="presParOf" srcId="{27AE8E1C-BE86-4B49-A95F-1CE763E3E2EB}" destId="{D61A6C85-AA49-8046-95EC-7847A54E3C9F}" srcOrd="0" destOrd="0" presId="urn:microsoft.com/office/officeart/2008/layout/VerticalCurvedList"/>
    <dgm:cxn modelId="{384B775B-8D44-7545-826B-A0A4726688F3}" type="presParOf" srcId="{1A4F435A-2AFA-124E-B53A-447C5C05DEEB}" destId="{145B4971-CAC0-C941-B951-F0A715C9E110}" srcOrd="3" destOrd="0" presId="urn:microsoft.com/office/officeart/2008/layout/VerticalCurvedList"/>
    <dgm:cxn modelId="{A6C2FA5A-1571-4C47-9316-B4682EFAAB1F}" type="presParOf" srcId="{1A4F435A-2AFA-124E-B53A-447C5C05DEEB}" destId="{24D7AB06-0A84-024D-B812-7C69CF202EFA}" srcOrd="4" destOrd="0" presId="urn:microsoft.com/office/officeart/2008/layout/VerticalCurvedList"/>
    <dgm:cxn modelId="{AE6E1EB0-80AA-B24F-8D91-97636CCB2EC7}" type="presParOf" srcId="{24D7AB06-0A84-024D-B812-7C69CF202EFA}" destId="{C8F0959F-6543-E047-8FEF-E9331A766362}" srcOrd="0" destOrd="0" presId="urn:microsoft.com/office/officeart/2008/layout/VerticalCurvedList"/>
    <dgm:cxn modelId="{27B0A3C0-44C5-5F43-BF29-5030AFD26884}" type="presParOf" srcId="{1A4F435A-2AFA-124E-B53A-447C5C05DEEB}" destId="{371912B3-022C-8D47-9EC8-431241F69BEA}" srcOrd="5" destOrd="0" presId="urn:microsoft.com/office/officeart/2008/layout/VerticalCurvedList"/>
    <dgm:cxn modelId="{CE4B6B77-AB08-ED4B-A9C9-8A85F75D7AC3}" type="presParOf" srcId="{1A4F435A-2AFA-124E-B53A-447C5C05DEEB}" destId="{AC3BDA90-5DB3-0042-B886-95F286FA38E2}" srcOrd="6" destOrd="0" presId="urn:microsoft.com/office/officeart/2008/layout/VerticalCurvedList"/>
    <dgm:cxn modelId="{4C6F946E-76C2-FC44-B147-F5CA613ABBA0}" type="presParOf" srcId="{AC3BDA90-5DB3-0042-B886-95F286FA38E2}" destId="{43D105FB-82CA-C14D-A29F-F5B3EF8754D0}" srcOrd="0" destOrd="0" presId="urn:microsoft.com/office/officeart/2008/layout/VerticalCurvedList"/>
    <dgm:cxn modelId="{56134E76-97A4-2747-A20C-10380B59A7DC}" type="presParOf" srcId="{1A4F435A-2AFA-124E-B53A-447C5C05DEEB}" destId="{4175CEA9-D50E-7143-B6B2-E0B0F1ED5620}" srcOrd="7" destOrd="0" presId="urn:microsoft.com/office/officeart/2008/layout/VerticalCurvedList"/>
    <dgm:cxn modelId="{71B7CD86-FF91-E749-8919-935656583A2A}" type="presParOf" srcId="{1A4F435A-2AFA-124E-B53A-447C5C05DEEB}" destId="{E9EC05F5-E6D7-5F48-B1FA-3EE64E69F168}" srcOrd="8" destOrd="0" presId="urn:microsoft.com/office/officeart/2008/layout/VerticalCurvedList"/>
    <dgm:cxn modelId="{9059A20C-DC0B-8A4C-8334-A1AA607D35DD}" type="presParOf" srcId="{E9EC05F5-E6D7-5F48-B1FA-3EE64E69F168}" destId="{8B864B7E-D8FD-D84A-BA6E-721D16FD067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D1B58-5B3A-E045-918D-26BE84546BC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4A9322CD-2202-184F-A846-3FE20E46C3D6}">
      <dgm:prSet phldrT="[Text]"/>
      <dgm:spPr/>
      <dgm:t>
        <a:bodyPr/>
        <a:lstStyle/>
        <a:p>
          <a:r>
            <a:rPr lang="en-US" dirty="0" smtClean="0">
              <a:solidFill>
                <a:srgbClr val="ED8428"/>
              </a:solidFill>
            </a:rPr>
            <a:t>Collect information from consumers</a:t>
          </a:r>
          <a:endParaRPr lang="en-US" dirty="0">
            <a:solidFill>
              <a:srgbClr val="ED8428"/>
            </a:solidFill>
          </a:endParaRPr>
        </a:p>
      </dgm:t>
    </dgm:pt>
    <dgm:pt modelId="{DDFD8A69-DDD4-8043-874F-35F429EEE7C0}" type="parTrans" cxnId="{9E65B2B0-32C7-0C4D-A2F6-5CE8E05C2FEC}">
      <dgm:prSet/>
      <dgm:spPr/>
      <dgm:t>
        <a:bodyPr/>
        <a:lstStyle/>
        <a:p>
          <a:endParaRPr lang="en-US">
            <a:solidFill>
              <a:srgbClr val="ED8428"/>
            </a:solidFill>
          </a:endParaRPr>
        </a:p>
      </dgm:t>
    </dgm:pt>
    <dgm:pt modelId="{FFF5A5BA-B002-C545-B1DD-6ED6072732BA}" type="sibTrans" cxnId="{9E65B2B0-32C7-0C4D-A2F6-5CE8E05C2FEC}">
      <dgm:prSet/>
      <dgm:spPr/>
      <dgm:t>
        <a:bodyPr/>
        <a:lstStyle/>
        <a:p>
          <a:endParaRPr lang="en-US">
            <a:solidFill>
              <a:srgbClr val="ED8428"/>
            </a:solidFill>
          </a:endParaRPr>
        </a:p>
      </dgm:t>
    </dgm:pt>
    <dgm:pt modelId="{0534A211-8689-0C4D-8374-F4DDB7223C42}">
      <dgm:prSet phldrT="[Text]"/>
      <dgm:spPr/>
      <dgm:t>
        <a:bodyPr/>
        <a:lstStyle/>
        <a:p>
          <a:r>
            <a:rPr lang="en-US" dirty="0" smtClean="0">
              <a:solidFill>
                <a:srgbClr val="ED8428"/>
              </a:solidFill>
            </a:rPr>
            <a:t>Understand consumers</a:t>
          </a:r>
          <a:endParaRPr lang="en-US" dirty="0">
            <a:solidFill>
              <a:srgbClr val="ED8428"/>
            </a:solidFill>
          </a:endParaRPr>
        </a:p>
      </dgm:t>
    </dgm:pt>
    <dgm:pt modelId="{3816280E-4488-CB47-853E-C27B03F263B7}" type="parTrans" cxnId="{426206BC-1E5D-814B-B72E-1757F8F5B81A}">
      <dgm:prSet/>
      <dgm:spPr/>
      <dgm:t>
        <a:bodyPr/>
        <a:lstStyle/>
        <a:p>
          <a:endParaRPr lang="en-US">
            <a:solidFill>
              <a:srgbClr val="ED8428"/>
            </a:solidFill>
          </a:endParaRPr>
        </a:p>
      </dgm:t>
    </dgm:pt>
    <dgm:pt modelId="{FB32F390-168D-574E-8B1D-7AABB8D50621}" type="sibTrans" cxnId="{426206BC-1E5D-814B-B72E-1757F8F5B81A}">
      <dgm:prSet/>
      <dgm:spPr/>
      <dgm:t>
        <a:bodyPr/>
        <a:lstStyle/>
        <a:p>
          <a:endParaRPr lang="en-US">
            <a:solidFill>
              <a:srgbClr val="ED8428"/>
            </a:solidFill>
          </a:endParaRPr>
        </a:p>
      </dgm:t>
    </dgm:pt>
    <dgm:pt modelId="{F0BA85CD-80D8-784D-9825-4C6F8F32C2C3}">
      <dgm:prSet phldrT="[Text]"/>
      <dgm:spPr/>
      <dgm:t>
        <a:bodyPr/>
        <a:lstStyle/>
        <a:p>
          <a:r>
            <a:rPr lang="en-US" dirty="0" smtClean="0">
              <a:solidFill>
                <a:srgbClr val="ED8428"/>
              </a:solidFill>
            </a:rPr>
            <a:t>Analyze &amp;Rank NEVs</a:t>
          </a:r>
          <a:endParaRPr lang="en-US" dirty="0">
            <a:solidFill>
              <a:srgbClr val="ED8428"/>
            </a:solidFill>
          </a:endParaRPr>
        </a:p>
      </dgm:t>
    </dgm:pt>
    <dgm:pt modelId="{E3E0BFA5-C9CB-954A-8FEF-0CEAC606B356}" type="parTrans" cxnId="{F2A7CE80-BEEB-0046-A952-91567E2420E2}">
      <dgm:prSet/>
      <dgm:spPr/>
      <dgm:t>
        <a:bodyPr/>
        <a:lstStyle/>
        <a:p>
          <a:endParaRPr lang="en-US">
            <a:solidFill>
              <a:srgbClr val="ED8428"/>
            </a:solidFill>
          </a:endParaRPr>
        </a:p>
      </dgm:t>
    </dgm:pt>
    <dgm:pt modelId="{B1691DD6-1D92-D645-926C-C7DAC96C2FF8}" type="sibTrans" cxnId="{F2A7CE80-BEEB-0046-A952-91567E2420E2}">
      <dgm:prSet/>
      <dgm:spPr/>
      <dgm:t>
        <a:bodyPr/>
        <a:lstStyle/>
        <a:p>
          <a:endParaRPr lang="en-US">
            <a:solidFill>
              <a:srgbClr val="ED8428"/>
            </a:solidFill>
          </a:endParaRPr>
        </a:p>
      </dgm:t>
    </dgm:pt>
    <dgm:pt modelId="{14360134-DA82-5647-BE7A-E536FDC951C1}">
      <dgm:prSet phldrT="[Text]"/>
      <dgm:spPr/>
      <dgm:t>
        <a:bodyPr/>
        <a:lstStyle/>
        <a:p>
          <a:r>
            <a:rPr lang="en-US" dirty="0" smtClean="0">
              <a:solidFill>
                <a:srgbClr val="ED8428"/>
              </a:solidFill>
            </a:rPr>
            <a:t>Guide improved NEV supply</a:t>
          </a:r>
          <a:endParaRPr lang="en-US" dirty="0">
            <a:solidFill>
              <a:srgbClr val="ED8428"/>
            </a:solidFill>
          </a:endParaRPr>
        </a:p>
      </dgm:t>
    </dgm:pt>
    <dgm:pt modelId="{D993AD1A-D56D-9844-ACAC-35C1C8857FAE}" type="parTrans" cxnId="{86F8B70F-3FA9-874E-B014-B5833560D6DB}">
      <dgm:prSet/>
      <dgm:spPr/>
      <dgm:t>
        <a:bodyPr/>
        <a:lstStyle/>
        <a:p>
          <a:endParaRPr lang="en-US">
            <a:solidFill>
              <a:srgbClr val="ED8428"/>
            </a:solidFill>
          </a:endParaRPr>
        </a:p>
      </dgm:t>
    </dgm:pt>
    <dgm:pt modelId="{65D7DA73-67A9-F04E-8D09-7B9BB4A66BCE}" type="sibTrans" cxnId="{86F8B70F-3FA9-874E-B014-B5833560D6DB}">
      <dgm:prSet/>
      <dgm:spPr/>
      <dgm:t>
        <a:bodyPr/>
        <a:lstStyle/>
        <a:p>
          <a:endParaRPr lang="en-US">
            <a:solidFill>
              <a:srgbClr val="ED8428"/>
            </a:solidFill>
          </a:endParaRPr>
        </a:p>
      </dgm:t>
    </dgm:pt>
    <dgm:pt modelId="{DAE605CB-D35F-3348-B2FC-7753A5EE0D03}">
      <dgm:prSet phldrT="[Text]"/>
      <dgm:spPr/>
      <dgm:t>
        <a:bodyPr/>
        <a:lstStyle/>
        <a:p>
          <a:r>
            <a:rPr lang="en-US" dirty="0" smtClean="0">
              <a:solidFill>
                <a:srgbClr val="ED8428"/>
              </a:solidFill>
            </a:rPr>
            <a:t>Improve Ranking Criteria</a:t>
          </a:r>
          <a:endParaRPr lang="en-US" dirty="0">
            <a:solidFill>
              <a:srgbClr val="ED8428"/>
            </a:solidFill>
          </a:endParaRPr>
        </a:p>
      </dgm:t>
    </dgm:pt>
    <dgm:pt modelId="{04DFC11A-35CF-2E4B-AE36-BEA640ED152F}" type="parTrans" cxnId="{87DCE940-1B18-F043-A504-AF2560B8B3AC}">
      <dgm:prSet/>
      <dgm:spPr/>
      <dgm:t>
        <a:bodyPr/>
        <a:lstStyle/>
        <a:p>
          <a:endParaRPr lang="en-US">
            <a:solidFill>
              <a:srgbClr val="ED8428"/>
            </a:solidFill>
          </a:endParaRPr>
        </a:p>
      </dgm:t>
    </dgm:pt>
    <dgm:pt modelId="{022660A4-7F24-EF45-A53F-898A79A839EF}" type="sibTrans" cxnId="{87DCE940-1B18-F043-A504-AF2560B8B3AC}">
      <dgm:prSet/>
      <dgm:spPr/>
      <dgm:t>
        <a:bodyPr/>
        <a:lstStyle/>
        <a:p>
          <a:pPr rtl="0"/>
          <a:endParaRPr lang="en-US">
            <a:solidFill>
              <a:srgbClr val="ED8428"/>
            </a:solidFill>
          </a:endParaRPr>
        </a:p>
      </dgm:t>
    </dgm:pt>
    <dgm:pt modelId="{1BFB259A-2165-0845-B1B9-C38C33DD7AC9}" type="pres">
      <dgm:prSet presAssocID="{5A8D1B58-5B3A-E045-918D-26BE84546BCB}" presName="cycle" presStyleCnt="0">
        <dgm:presLayoutVars>
          <dgm:dir/>
          <dgm:resizeHandles val="exact"/>
        </dgm:presLayoutVars>
      </dgm:prSet>
      <dgm:spPr/>
      <dgm:t>
        <a:bodyPr/>
        <a:lstStyle/>
        <a:p>
          <a:endParaRPr lang="en-US"/>
        </a:p>
      </dgm:t>
    </dgm:pt>
    <dgm:pt modelId="{B70B35D8-F2BB-9A49-AFA8-5710C79D5A42}" type="pres">
      <dgm:prSet presAssocID="{4A9322CD-2202-184F-A846-3FE20E46C3D6}" presName="dummy" presStyleCnt="0"/>
      <dgm:spPr/>
    </dgm:pt>
    <dgm:pt modelId="{EF97C093-89CF-4840-A452-9CB3465A91A5}" type="pres">
      <dgm:prSet presAssocID="{4A9322CD-2202-184F-A846-3FE20E46C3D6}" presName="node" presStyleLbl="revTx" presStyleIdx="0" presStyleCnt="5">
        <dgm:presLayoutVars>
          <dgm:bulletEnabled val="1"/>
        </dgm:presLayoutVars>
      </dgm:prSet>
      <dgm:spPr/>
      <dgm:t>
        <a:bodyPr/>
        <a:lstStyle/>
        <a:p>
          <a:endParaRPr lang="en-US"/>
        </a:p>
      </dgm:t>
    </dgm:pt>
    <dgm:pt modelId="{F7D191C0-6DDF-3C49-9B6A-58EDB2F2804E}" type="pres">
      <dgm:prSet presAssocID="{FFF5A5BA-B002-C545-B1DD-6ED6072732BA}" presName="sibTrans" presStyleLbl="node1" presStyleIdx="0" presStyleCnt="5"/>
      <dgm:spPr/>
      <dgm:t>
        <a:bodyPr/>
        <a:lstStyle/>
        <a:p>
          <a:endParaRPr lang="en-US"/>
        </a:p>
      </dgm:t>
    </dgm:pt>
    <dgm:pt modelId="{D9A4222A-1BED-084C-AAF4-1CA51E51D902}" type="pres">
      <dgm:prSet presAssocID="{0534A211-8689-0C4D-8374-F4DDB7223C42}" presName="dummy" presStyleCnt="0"/>
      <dgm:spPr/>
    </dgm:pt>
    <dgm:pt modelId="{7F655E0D-9408-3447-A821-6DD60D16BCA8}" type="pres">
      <dgm:prSet presAssocID="{0534A211-8689-0C4D-8374-F4DDB7223C42}" presName="node" presStyleLbl="revTx" presStyleIdx="1" presStyleCnt="5">
        <dgm:presLayoutVars>
          <dgm:bulletEnabled val="1"/>
        </dgm:presLayoutVars>
      </dgm:prSet>
      <dgm:spPr/>
      <dgm:t>
        <a:bodyPr/>
        <a:lstStyle/>
        <a:p>
          <a:endParaRPr lang="en-US"/>
        </a:p>
      </dgm:t>
    </dgm:pt>
    <dgm:pt modelId="{1AAD3120-FA5B-3B48-BFA1-842C444D374F}" type="pres">
      <dgm:prSet presAssocID="{FB32F390-168D-574E-8B1D-7AABB8D50621}" presName="sibTrans" presStyleLbl="node1" presStyleIdx="1" presStyleCnt="5"/>
      <dgm:spPr/>
      <dgm:t>
        <a:bodyPr/>
        <a:lstStyle/>
        <a:p>
          <a:endParaRPr lang="en-US"/>
        </a:p>
      </dgm:t>
    </dgm:pt>
    <dgm:pt modelId="{CBF76F44-5189-0A46-80E1-461353D7E153}" type="pres">
      <dgm:prSet presAssocID="{F0BA85CD-80D8-784D-9825-4C6F8F32C2C3}" presName="dummy" presStyleCnt="0"/>
      <dgm:spPr/>
    </dgm:pt>
    <dgm:pt modelId="{A043806F-9D5B-514F-9397-3F1AD229E6AD}" type="pres">
      <dgm:prSet presAssocID="{F0BA85CD-80D8-784D-9825-4C6F8F32C2C3}" presName="node" presStyleLbl="revTx" presStyleIdx="2" presStyleCnt="5">
        <dgm:presLayoutVars>
          <dgm:bulletEnabled val="1"/>
        </dgm:presLayoutVars>
      </dgm:prSet>
      <dgm:spPr/>
      <dgm:t>
        <a:bodyPr/>
        <a:lstStyle/>
        <a:p>
          <a:endParaRPr lang="en-US"/>
        </a:p>
      </dgm:t>
    </dgm:pt>
    <dgm:pt modelId="{FC9DE2FB-D7F3-E74D-BBC4-58B7AB7D75C8}" type="pres">
      <dgm:prSet presAssocID="{B1691DD6-1D92-D645-926C-C7DAC96C2FF8}" presName="sibTrans" presStyleLbl="node1" presStyleIdx="2" presStyleCnt="5"/>
      <dgm:spPr/>
      <dgm:t>
        <a:bodyPr/>
        <a:lstStyle/>
        <a:p>
          <a:endParaRPr lang="en-US"/>
        </a:p>
      </dgm:t>
    </dgm:pt>
    <dgm:pt modelId="{856E8291-D676-0447-B95D-5D4806214A34}" type="pres">
      <dgm:prSet presAssocID="{14360134-DA82-5647-BE7A-E536FDC951C1}" presName="dummy" presStyleCnt="0"/>
      <dgm:spPr/>
    </dgm:pt>
    <dgm:pt modelId="{D9C263F3-B2A0-4046-886C-67E5438AC5A8}" type="pres">
      <dgm:prSet presAssocID="{14360134-DA82-5647-BE7A-E536FDC951C1}" presName="node" presStyleLbl="revTx" presStyleIdx="3" presStyleCnt="5">
        <dgm:presLayoutVars>
          <dgm:bulletEnabled val="1"/>
        </dgm:presLayoutVars>
      </dgm:prSet>
      <dgm:spPr/>
      <dgm:t>
        <a:bodyPr/>
        <a:lstStyle/>
        <a:p>
          <a:endParaRPr lang="en-US"/>
        </a:p>
      </dgm:t>
    </dgm:pt>
    <dgm:pt modelId="{873942D4-4F70-744E-B2B2-33417FDAF3B8}" type="pres">
      <dgm:prSet presAssocID="{65D7DA73-67A9-F04E-8D09-7B9BB4A66BCE}" presName="sibTrans" presStyleLbl="node1" presStyleIdx="3" presStyleCnt="5"/>
      <dgm:spPr/>
      <dgm:t>
        <a:bodyPr/>
        <a:lstStyle/>
        <a:p>
          <a:endParaRPr lang="en-US"/>
        </a:p>
      </dgm:t>
    </dgm:pt>
    <dgm:pt modelId="{989CEFF5-A86B-614D-9839-07EC0123BC65}" type="pres">
      <dgm:prSet presAssocID="{DAE605CB-D35F-3348-B2FC-7753A5EE0D03}" presName="dummy" presStyleCnt="0"/>
      <dgm:spPr/>
    </dgm:pt>
    <dgm:pt modelId="{65E2034E-5F69-684D-9ACC-3DF84CDF735F}" type="pres">
      <dgm:prSet presAssocID="{DAE605CB-D35F-3348-B2FC-7753A5EE0D03}" presName="node" presStyleLbl="revTx" presStyleIdx="4" presStyleCnt="5">
        <dgm:presLayoutVars>
          <dgm:bulletEnabled val="1"/>
        </dgm:presLayoutVars>
      </dgm:prSet>
      <dgm:spPr/>
      <dgm:t>
        <a:bodyPr/>
        <a:lstStyle/>
        <a:p>
          <a:endParaRPr lang="en-US"/>
        </a:p>
      </dgm:t>
    </dgm:pt>
    <dgm:pt modelId="{87B448ED-0E34-CD4C-9679-5BAC1F5CB7BE}" type="pres">
      <dgm:prSet presAssocID="{022660A4-7F24-EF45-A53F-898A79A839EF}" presName="sibTrans" presStyleLbl="node1" presStyleIdx="4" presStyleCnt="5"/>
      <dgm:spPr/>
      <dgm:t>
        <a:bodyPr/>
        <a:lstStyle/>
        <a:p>
          <a:endParaRPr lang="en-US"/>
        </a:p>
      </dgm:t>
    </dgm:pt>
  </dgm:ptLst>
  <dgm:cxnLst>
    <dgm:cxn modelId="{87DCE940-1B18-F043-A504-AF2560B8B3AC}" srcId="{5A8D1B58-5B3A-E045-918D-26BE84546BCB}" destId="{DAE605CB-D35F-3348-B2FC-7753A5EE0D03}" srcOrd="4" destOrd="0" parTransId="{04DFC11A-35CF-2E4B-AE36-BEA640ED152F}" sibTransId="{022660A4-7F24-EF45-A53F-898A79A839EF}"/>
    <dgm:cxn modelId="{11BBAB77-727B-144D-BD59-0AA81613D085}" type="presOf" srcId="{022660A4-7F24-EF45-A53F-898A79A839EF}" destId="{87B448ED-0E34-CD4C-9679-5BAC1F5CB7BE}" srcOrd="0" destOrd="0" presId="urn:microsoft.com/office/officeart/2005/8/layout/cycle1"/>
    <dgm:cxn modelId="{036EA2AD-58DC-5843-884B-8EC1F1EDA581}" type="presOf" srcId="{F0BA85CD-80D8-784D-9825-4C6F8F32C2C3}" destId="{A043806F-9D5B-514F-9397-3F1AD229E6AD}" srcOrd="0" destOrd="0" presId="urn:microsoft.com/office/officeart/2005/8/layout/cycle1"/>
    <dgm:cxn modelId="{31BCAC28-6B60-AF4A-81CD-D21CF853D3FD}" type="presOf" srcId="{FB32F390-168D-574E-8B1D-7AABB8D50621}" destId="{1AAD3120-FA5B-3B48-BFA1-842C444D374F}" srcOrd="0" destOrd="0" presId="urn:microsoft.com/office/officeart/2005/8/layout/cycle1"/>
    <dgm:cxn modelId="{5E1CAC96-A08C-414D-8736-4C1BB70B887E}" type="presOf" srcId="{0534A211-8689-0C4D-8374-F4DDB7223C42}" destId="{7F655E0D-9408-3447-A821-6DD60D16BCA8}" srcOrd="0" destOrd="0" presId="urn:microsoft.com/office/officeart/2005/8/layout/cycle1"/>
    <dgm:cxn modelId="{A2196359-3BDA-FC4B-A830-E5F3EEE3772B}" type="presOf" srcId="{14360134-DA82-5647-BE7A-E536FDC951C1}" destId="{D9C263F3-B2A0-4046-886C-67E5438AC5A8}" srcOrd="0" destOrd="0" presId="urn:microsoft.com/office/officeart/2005/8/layout/cycle1"/>
    <dgm:cxn modelId="{B5A830AC-3B1F-2545-840B-0317A36126A0}" type="presOf" srcId="{B1691DD6-1D92-D645-926C-C7DAC96C2FF8}" destId="{FC9DE2FB-D7F3-E74D-BBC4-58B7AB7D75C8}" srcOrd="0" destOrd="0" presId="urn:microsoft.com/office/officeart/2005/8/layout/cycle1"/>
    <dgm:cxn modelId="{9E65B2B0-32C7-0C4D-A2F6-5CE8E05C2FEC}" srcId="{5A8D1B58-5B3A-E045-918D-26BE84546BCB}" destId="{4A9322CD-2202-184F-A846-3FE20E46C3D6}" srcOrd="0" destOrd="0" parTransId="{DDFD8A69-DDD4-8043-874F-35F429EEE7C0}" sibTransId="{FFF5A5BA-B002-C545-B1DD-6ED6072732BA}"/>
    <dgm:cxn modelId="{74816FC4-4DF5-6141-989E-956A4517F2B5}" type="presOf" srcId="{FFF5A5BA-B002-C545-B1DD-6ED6072732BA}" destId="{F7D191C0-6DDF-3C49-9B6A-58EDB2F2804E}" srcOrd="0" destOrd="0" presId="urn:microsoft.com/office/officeart/2005/8/layout/cycle1"/>
    <dgm:cxn modelId="{01AAAA5B-C56F-1A4E-9606-9314DCB241F9}" type="presOf" srcId="{DAE605CB-D35F-3348-B2FC-7753A5EE0D03}" destId="{65E2034E-5F69-684D-9ACC-3DF84CDF735F}" srcOrd="0" destOrd="0" presId="urn:microsoft.com/office/officeart/2005/8/layout/cycle1"/>
    <dgm:cxn modelId="{16E37994-2015-6443-9678-8301FE388319}" type="presOf" srcId="{5A8D1B58-5B3A-E045-918D-26BE84546BCB}" destId="{1BFB259A-2165-0845-B1B9-C38C33DD7AC9}" srcOrd="0" destOrd="0" presId="urn:microsoft.com/office/officeart/2005/8/layout/cycle1"/>
    <dgm:cxn modelId="{F2A7CE80-BEEB-0046-A952-91567E2420E2}" srcId="{5A8D1B58-5B3A-E045-918D-26BE84546BCB}" destId="{F0BA85CD-80D8-784D-9825-4C6F8F32C2C3}" srcOrd="2" destOrd="0" parTransId="{E3E0BFA5-C9CB-954A-8FEF-0CEAC606B356}" sibTransId="{B1691DD6-1D92-D645-926C-C7DAC96C2FF8}"/>
    <dgm:cxn modelId="{BF93C5AA-748F-F743-ADC0-155084F64EC1}" type="presOf" srcId="{65D7DA73-67A9-F04E-8D09-7B9BB4A66BCE}" destId="{873942D4-4F70-744E-B2B2-33417FDAF3B8}" srcOrd="0" destOrd="0" presId="urn:microsoft.com/office/officeart/2005/8/layout/cycle1"/>
    <dgm:cxn modelId="{426206BC-1E5D-814B-B72E-1757F8F5B81A}" srcId="{5A8D1B58-5B3A-E045-918D-26BE84546BCB}" destId="{0534A211-8689-0C4D-8374-F4DDB7223C42}" srcOrd="1" destOrd="0" parTransId="{3816280E-4488-CB47-853E-C27B03F263B7}" sibTransId="{FB32F390-168D-574E-8B1D-7AABB8D50621}"/>
    <dgm:cxn modelId="{A06FA8E0-24D9-2140-8FFD-3DEE8F74D2BB}" type="presOf" srcId="{4A9322CD-2202-184F-A846-3FE20E46C3D6}" destId="{EF97C093-89CF-4840-A452-9CB3465A91A5}" srcOrd="0" destOrd="0" presId="urn:microsoft.com/office/officeart/2005/8/layout/cycle1"/>
    <dgm:cxn modelId="{86F8B70F-3FA9-874E-B014-B5833560D6DB}" srcId="{5A8D1B58-5B3A-E045-918D-26BE84546BCB}" destId="{14360134-DA82-5647-BE7A-E536FDC951C1}" srcOrd="3" destOrd="0" parTransId="{D993AD1A-D56D-9844-ACAC-35C1C8857FAE}" sibTransId="{65D7DA73-67A9-F04E-8D09-7B9BB4A66BCE}"/>
    <dgm:cxn modelId="{57C5E1F3-9A1E-5844-A63C-89CF987362B1}" type="presParOf" srcId="{1BFB259A-2165-0845-B1B9-C38C33DD7AC9}" destId="{B70B35D8-F2BB-9A49-AFA8-5710C79D5A42}" srcOrd="0" destOrd="0" presId="urn:microsoft.com/office/officeart/2005/8/layout/cycle1"/>
    <dgm:cxn modelId="{EF5FB1C8-E345-714D-A8A6-099B6B999F94}" type="presParOf" srcId="{1BFB259A-2165-0845-B1B9-C38C33DD7AC9}" destId="{EF97C093-89CF-4840-A452-9CB3465A91A5}" srcOrd="1" destOrd="0" presId="urn:microsoft.com/office/officeart/2005/8/layout/cycle1"/>
    <dgm:cxn modelId="{40FB2CFA-EFEA-EE41-8046-3A9FA1DE565B}" type="presParOf" srcId="{1BFB259A-2165-0845-B1B9-C38C33DD7AC9}" destId="{F7D191C0-6DDF-3C49-9B6A-58EDB2F2804E}" srcOrd="2" destOrd="0" presId="urn:microsoft.com/office/officeart/2005/8/layout/cycle1"/>
    <dgm:cxn modelId="{5FD3E5FF-2599-3341-9FA0-8E0EF25297A6}" type="presParOf" srcId="{1BFB259A-2165-0845-B1B9-C38C33DD7AC9}" destId="{D9A4222A-1BED-084C-AAF4-1CA51E51D902}" srcOrd="3" destOrd="0" presId="urn:microsoft.com/office/officeart/2005/8/layout/cycle1"/>
    <dgm:cxn modelId="{06FE4B77-3FD3-534D-AC7B-CD2602AED08C}" type="presParOf" srcId="{1BFB259A-2165-0845-B1B9-C38C33DD7AC9}" destId="{7F655E0D-9408-3447-A821-6DD60D16BCA8}" srcOrd="4" destOrd="0" presId="urn:microsoft.com/office/officeart/2005/8/layout/cycle1"/>
    <dgm:cxn modelId="{8E5145A9-6496-4D42-ACC0-7D0595AFD0B3}" type="presParOf" srcId="{1BFB259A-2165-0845-B1B9-C38C33DD7AC9}" destId="{1AAD3120-FA5B-3B48-BFA1-842C444D374F}" srcOrd="5" destOrd="0" presId="urn:microsoft.com/office/officeart/2005/8/layout/cycle1"/>
    <dgm:cxn modelId="{2EC6FF07-28DC-FA4A-BC4D-BF92DF7ECEB1}" type="presParOf" srcId="{1BFB259A-2165-0845-B1B9-C38C33DD7AC9}" destId="{CBF76F44-5189-0A46-80E1-461353D7E153}" srcOrd="6" destOrd="0" presId="urn:microsoft.com/office/officeart/2005/8/layout/cycle1"/>
    <dgm:cxn modelId="{17FE4BF7-3E9C-FC4E-ADAF-5C54E2377622}" type="presParOf" srcId="{1BFB259A-2165-0845-B1B9-C38C33DD7AC9}" destId="{A043806F-9D5B-514F-9397-3F1AD229E6AD}" srcOrd="7" destOrd="0" presId="urn:microsoft.com/office/officeart/2005/8/layout/cycle1"/>
    <dgm:cxn modelId="{D7E4F445-039D-A748-A26E-13309B1EF2A7}" type="presParOf" srcId="{1BFB259A-2165-0845-B1B9-C38C33DD7AC9}" destId="{FC9DE2FB-D7F3-E74D-BBC4-58B7AB7D75C8}" srcOrd="8" destOrd="0" presId="urn:microsoft.com/office/officeart/2005/8/layout/cycle1"/>
    <dgm:cxn modelId="{102CF441-6F53-2341-A8C7-99CB18E4057E}" type="presParOf" srcId="{1BFB259A-2165-0845-B1B9-C38C33DD7AC9}" destId="{856E8291-D676-0447-B95D-5D4806214A34}" srcOrd="9" destOrd="0" presId="urn:microsoft.com/office/officeart/2005/8/layout/cycle1"/>
    <dgm:cxn modelId="{501EBC52-0AAA-3341-BE7F-A4884DDE7CFA}" type="presParOf" srcId="{1BFB259A-2165-0845-B1B9-C38C33DD7AC9}" destId="{D9C263F3-B2A0-4046-886C-67E5438AC5A8}" srcOrd="10" destOrd="0" presId="urn:microsoft.com/office/officeart/2005/8/layout/cycle1"/>
    <dgm:cxn modelId="{AD9D5A6F-A309-C34E-B38E-5CD298B21E09}" type="presParOf" srcId="{1BFB259A-2165-0845-B1B9-C38C33DD7AC9}" destId="{873942D4-4F70-744E-B2B2-33417FDAF3B8}" srcOrd="11" destOrd="0" presId="urn:microsoft.com/office/officeart/2005/8/layout/cycle1"/>
    <dgm:cxn modelId="{C2426964-313D-A746-9A05-76B5EF6AD9D1}" type="presParOf" srcId="{1BFB259A-2165-0845-B1B9-C38C33DD7AC9}" destId="{989CEFF5-A86B-614D-9839-07EC0123BC65}" srcOrd="12" destOrd="0" presId="urn:microsoft.com/office/officeart/2005/8/layout/cycle1"/>
    <dgm:cxn modelId="{7B1314B8-A3A0-B24E-9E01-DC8D3870792F}" type="presParOf" srcId="{1BFB259A-2165-0845-B1B9-C38C33DD7AC9}" destId="{65E2034E-5F69-684D-9ACC-3DF84CDF735F}" srcOrd="13" destOrd="0" presId="urn:microsoft.com/office/officeart/2005/8/layout/cycle1"/>
    <dgm:cxn modelId="{B12980FD-066C-794F-833F-25CF313DE4CE}" type="presParOf" srcId="{1BFB259A-2165-0845-B1B9-C38C33DD7AC9}" destId="{87B448ED-0E34-CD4C-9679-5BAC1F5CB7B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9176A1-0224-3D48-A285-CCDF0F2B6142}" type="doc">
      <dgm:prSet loTypeId="urn:microsoft.com/office/officeart/2005/8/layout/gear1" loCatId="" qsTypeId="urn:microsoft.com/office/officeart/2005/8/quickstyle/simple4" qsCatId="simple" csTypeId="urn:microsoft.com/office/officeart/2005/8/colors/accent1_2" csCatId="accent1" phldr="1"/>
      <dgm:spPr/>
    </dgm:pt>
    <dgm:pt modelId="{C5E9C37A-E424-574D-8B31-E48188C80A15}">
      <dgm:prSet phldrT="[Text]"/>
      <dgm:spPr/>
      <dgm:t>
        <a:bodyPr/>
        <a:lstStyle/>
        <a:p>
          <a:r>
            <a:rPr lang="en-US" dirty="0" smtClean="0"/>
            <a:t>Reliable Real-World NEV Big-Data Platform</a:t>
          </a:r>
          <a:endParaRPr lang="en-US" dirty="0"/>
        </a:p>
      </dgm:t>
    </dgm:pt>
    <dgm:pt modelId="{59BC45F4-2856-4549-A479-ADBA73F71695}" type="parTrans" cxnId="{C29D3B94-C0EC-1645-8A21-16BD181EE301}">
      <dgm:prSet/>
      <dgm:spPr/>
      <dgm:t>
        <a:bodyPr/>
        <a:lstStyle/>
        <a:p>
          <a:endParaRPr lang="en-US"/>
        </a:p>
      </dgm:t>
    </dgm:pt>
    <dgm:pt modelId="{8830E81A-34B4-EE4E-A99F-BB349B91DBF8}" type="sibTrans" cxnId="{C29D3B94-C0EC-1645-8A21-16BD181EE301}">
      <dgm:prSet/>
      <dgm:spPr/>
      <dgm:t>
        <a:bodyPr/>
        <a:lstStyle/>
        <a:p>
          <a:endParaRPr lang="en-US"/>
        </a:p>
      </dgm:t>
    </dgm:pt>
    <dgm:pt modelId="{3B66C2C3-1E27-0847-97BA-BF0E63EC055E}">
      <dgm:prSet phldrT="[Text]"/>
      <dgm:spPr/>
      <dgm:t>
        <a:bodyPr/>
        <a:lstStyle/>
        <a:p>
          <a:r>
            <a:rPr lang="en-US" dirty="0" smtClean="0"/>
            <a:t>Crowed Ranks </a:t>
          </a:r>
          <a:endParaRPr lang="en-US" dirty="0"/>
        </a:p>
      </dgm:t>
    </dgm:pt>
    <dgm:pt modelId="{DB7845B4-3CA4-D641-B3DC-1EBB6497C726}" type="parTrans" cxnId="{2D79D26E-535F-DF4F-B604-339DDDB20CE0}">
      <dgm:prSet/>
      <dgm:spPr/>
      <dgm:t>
        <a:bodyPr/>
        <a:lstStyle/>
        <a:p>
          <a:endParaRPr lang="en-US"/>
        </a:p>
      </dgm:t>
    </dgm:pt>
    <dgm:pt modelId="{4CBB07F4-F538-1548-9C88-3AC2E2C204FF}" type="sibTrans" cxnId="{2D79D26E-535F-DF4F-B604-339DDDB20CE0}">
      <dgm:prSet/>
      <dgm:spPr/>
      <dgm:t>
        <a:bodyPr/>
        <a:lstStyle/>
        <a:p>
          <a:endParaRPr lang="en-US"/>
        </a:p>
      </dgm:t>
    </dgm:pt>
    <dgm:pt modelId="{ADADCE70-1E88-7340-9733-8D96C5D8BA21}">
      <dgm:prSet phldrT="[Text]"/>
      <dgm:spPr/>
      <dgm:t>
        <a:bodyPr/>
        <a:lstStyle/>
        <a:p>
          <a:r>
            <a:rPr lang="en-US" dirty="0" smtClean="0"/>
            <a:t>Experts set criteria</a:t>
          </a:r>
          <a:endParaRPr lang="en-US" dirty="0"/>
        </a:p>
      </dgm:t>
    </dgm:pt>
    <dgm:pt modelId="{E511CA2F-0EA4-624F-A81A-D50779EA84C4}" type="parTrans" cxnId="{A385FE78-7EB2-A547-B187-8F9026A72CC7}">
      <dgm:prSet/>
      <dgm:spPr/>
      <dgm:t>
        <a:bodyPr/>
        <a:lstStyle/>
        <a:p>
          <a:endParaRPr lang="en-US"/>
        </a:p>
      </dgm:t>
    </dgm:pt>
    <dgm:pt modelId="{CCA7967D-9F35-2840-B433-48BEFD7701DA}" type="sibTrans" cxnId="{A385FE78-7EB2-A547-B187-8F9026A72CC7}">
      <dgm:prSet/>
      <dgm:spPr/>
      <dgm:t>
        <a:bodyPr/>
        <a:lstStyle/>
        <a:p>
          <a:pPr rtl="0"/>
          <a:endParaRPr lang="en-US"/>
        </a:p>
      </dgm:t>
    </dgm:pt>
    <dgm:pt modelId="{577A8E12-1C67-0940-81F2-82C1A4A41CCD}" type="pres">
      <dgm:prSet presAssocID="{619176A1-0224-3D48-A285-CCDF0F2B6142}" presName="composite" presStyleCnt="0">
        <dgm:presLayoutVars>
          <dgm:chMax val="3"/>
          <dgm:animLvl val="lvl"/>
          <dgm:resizeHandles val="exact"/>
        </dgm:presLayoutVars>
      </dgm:prSet>
      <dgm:spPr/>
    </dgm:pt>
    <dgm:pt modelId="{6677E410-3FD1-2F4F-B5E4-EB3D4FB8ECC5}" type="pres">
      <dgm:prSet presAssocID="{C5E9C37A-E424-574D-8B31-E48188C80A15}" presName="gear1" presStyleLbl="node1" presStyleIdx="0" presStyleCnt="3">
        <dgm:presLayoutVars>
          <dgm:chMax val="1"/>
          <dgm:bulletEnabled val="1"/>
        </dgm:presLayoutVars>
      </dgm:prSet>
      <dgm:spPr/>
      <dgm:t>
        <a:bodyPr/>
        <a:lstStyle/>
        <a:p>
          <a:endParaRPr lang="en-US"/>
        </a:p>
      </dgm:t>
    </dgm:pt>
    <dgm:pt modelId="{E774AD4D-E9C3-544F-8B68-6D0DD41BC952}" type="pres">
      <dgm:prSet presAssocID="{C5E9C37A-E424-574D-8B31-E48188C80A15}" presName="gear1srcNode" presStyleLbl="node1" presStyleIdx="0" presStyleCnt="3"/>
      <dgm:spPr/>
      <dgm:t>
        <a:bodyPr/>
        <a:lstStyle/>
        <a:p>
          <a:endParaRPr lang="en-US"/>
        </a:p>
      </dgm:t>
    </dgm:pt>
    <dgm:pt modelId="{81A5A4ED-1671-8B4C-B7C7-C9036627D6F2}" type="pres">
      <dgm:prSet presAssocID="{C5E9C37A-E424-574D-8B31-E48188C80A15}" presName="gear1dstNode" presStyleLbl="node1" presStyleIdx="0" presStyleCnt="3"/>
      <dgm:spPr/>
      <dgm:t>
        <a:bodyPr/>
        <a:lstStyle/>
        <a:p>
          <a:endParaRPr lang="en-US"/>
        </a:p>
      </dgm:t>
    </dgm:pt>
    <dgm:pt modelId="{02219F0E-F8F0-ED41-B110-A78D248B3F3F}" type="pres">
      <dgm:prSet presAssocID="{3B66C2C3-1E27-0847-97BA-BF0E63EC055E}" presName="gear2" presStyleLbl="node1" presStyleIdx="1" presStyleCnt="3">
        <dgm:presLayoutVars>
          <dgm:chMax val="1"/>
          <dgm:bulletEnabled val="1"/>
        </dgm:presLayoutVars>
      </dgm:prSet>
      <dgm:spPr/>
      <dgm:t>
        <a:bodyPr/>
        <a:lstStyle/>
        <a:p>
          <a:endParaRPr lang="en-US"/>
        </a:p>
      </dgm:t>
    </dgm:pt>
    <dgm:pt modelId="{9EB7B84D-3A6F-7746-9434-F1DA1E90B3FA}" type="pres">
      <dgm:prSet presAssocID="{3B66C2C3-1E27-0847-97BA-BF0E63EC055E}" presName="gear2srcNode" presStyleLbl="node1" presStyleIdx="1" presStyleCnt="3"/>
      <dgm:spPr/>
      <dgm:t>
        <a:bodyPr/>
        <a:lstStyle/>
        <a:p>
          <a:endParaRPr lang="en-US"/>
        </a:p>
      </dgm:t>
    </dgm:pt>
    <dgm:pt modelId="{CD84E4C9-E8EF-1149-8CE7-06EA327874C3}" type="pres">
      <dgm:prSet presAssocID="{3B66C2C3-1E27-0847-97BA-BF0E63EC055E}" presName="gear2dstNode" presStyleLbl="node1" presStyleIdx="1" presStyleCnt="3"/>
      <dgm:spPr/>
      <dgm:t>
        <a:bodyPr/>
        <a:lstStyle/>
        <a:p>
          <a:endParaRPr lang="en-US"/>
        </a:p>
      </dgm:t>
    </dgm:pt>
    <dgm:pt modelId="{C7398F3C-70A0-6240-A8B1-68898F9E19CF}" type="pres">
      <dgm:prSet presAssocID="{ADADCE70-1E88-7340-9733-8D96C5D8BA21}" presName="gear3" presStyleLbl="node1" presStyleIdx="2" presStyleCnt="3"/>
      <dgm:spPr/>
      <dgm:t>
        <a:bodyPr/>
        <a:lstStyle/>
        <a:p>
          <a:endParaRPr lang="en-US"/>
        </a:p>
      </dgm:t>
    </dgm:pt>
    <dgm:pt modelId="{4E772D56-3926-CB44-B4E2-9683C06C8E05}" type="pres">
      <dgm:prSet presAssocID="{ADADCE70-1E88-7340-9733-8D96C5D8BA21}" presName="gear3tx" presStyleLbl="node1" presStyleIdx="2" presStyleCnt="3">
        <dgm:presLayoutVars>
          <dgm:chMax val="1"/>
          <dgm:bulletEnabled val="1"/>
        </dgm:presLayoutVars>
      </dgm:prSet>
      <dgm:spPr/>
      <dgm:t>
        <a:bodyPr/>
        <a:lstStyle/>
        <a:p>
          <a:endParaRPr lang="en-US"/>
        </a:p>
      </dgm:t>
    </dgm:pt>
    <dgm:pt modelId="{B92EC493-4B12-D64C-B5A4-6DFC1F3C82B4}" type="pres">
      <dgm:prSet presAssocID="{ADADCE70-1E88-7340-9733-8D96C5D8BA21}" presName="gear3srcNode" presStyleLbl="node1" presStyleIdx="2" presStyleCnt="3"/>
      <dgm:spPr/>
      <dgm:t>
        <a:bodyPr/>
        <a:lstStyle/>
        <a:p>
          <a:endParaRPr lang="en-US"/>
        </a:p>
      </dgm:t>
    </dgm:pt>
    <dgm:pt modelId="{33ACB6F7-BD35-284C-8257-6DD970E2EF2F}" type="pres">
      <dgm:prSet presAssocID="{ADADCE70-1E88-7340-9733-8D96C5D8BA21}" presName="gear3dstNode" presStyleLbl="node1" presStyleIdx="2" presStyleCnt="3"/>
      <dgm:spPr/>
      <dgm:t>
        <a:bodyPr/>
        <a:lstStyle/>
        <a:p>
          <a:endParaRPr lang="en-US"/>
        </a:p>
      </dgm:t>
    </dgm:pt>
    <dgm:pt modelId="{9AB7DC52-41B0-8B48-8280-91536817327F}" type="pres">
      <dgm:prSet presAssocID="{8830E81A-34B4-EE4E-A99F-BB349B91DBF8}" presName="connector1" presStyleLbl="sibTrans2D1" presStyleIdx="0" presStyleCnt="3"/>
      <dgm:spPr/>
      <dgm:t>
        <a:bodyPr/>
        <a:lstStyle/>
        <a:p>
          <a:endParaRPr lang="en-US"/>
        </a:p>
      </dgm:t>
    </dgm:pt>
    <dgm:pt modelId="{BF7B781B-BAF2-FC4E-B6D6-B7A4C2846859}" type="pres">
      <dgm:prSet presAssocID="{4CBB07F4-F538-1548-9C88-3AC2E2C204FF}" presName="connector2" presStyleLbl="sibTrans2D1" presStyleIdx="1" presStyleCnt="3"/>
      <dgm:spPr/>
      <dgm:t>
        <a:bodyPr/>
        <a:lstStyle/>
        <a:p>
          <a:endParaRPr lang="en-US"/>
        </a:p>
      </dgm:t>
    </dgm:pt>
    <dgm:pt modelId="{3DBEC6DD-4CAA-B841-A7CE-E7FF25FC797F}" type="pres">
      <dgm:prSet presAssocID="{CCA7967D-9F35-2840-B433-48BEFD7701DA}" presName="connector3" presStyleLbl="sibTrans2D1" presStyleIdx="2" presStyleCnt="3"/>
      <dgm:spPr/>
      <dgm:t>
        <a:bodyPr/>
        <a:lstStyle/>
        <a:p>
          <a:endParaRPr lang="en-US"/>
        </a:p>
      </dgm:t>
    </dgm:pt>
  </dgm:ptLst>
  <dgm:cxnLst>
    <dgm:cxn modelId="{A385FE78-7EB2-A547-B187-8F9026A72CC7}" srcId="{619176A1-0224-3D48-A285-CCDF0F2B6142}" destId="{ADADCE70-1E88-7340-9733-8D96C5D8BA21}" srcOrd="2" destOrd="0" parTransId="{E511CA2F-0EA4-624F-A81A-D50779EA84C4}" sibTransId="{CCA7967D-9F35-2840-B433-48BEFD7701DA}"/>
    <dgm:cxn modelId="{C848D065-2EF7-3A48-A5DF-C02225AE5E21}" type="presOf" srcId="{CCA7967D-9F35-2840-B433-48BEFD7701DA}" destId="{3DBEC6DD-4CAA-B841-A7CE-E7FF25FC797F}" srcOrd="0" destOrd="0" presId="urn:microsoft.com/office/officeart/2005/8/layout/gear1"/>
    <dgm:cxn modelId="{C29D3B94-C0EC-1645-8A21-16BD181EE301}" srcId="{619176A1-0224-3D48-A285-CCDF0F2B6142}" destId="{C5E9C37A-E424-574D-8B31-E48188C80A15}" srcOrd="0" destOrd="0" parTransId="{59BC45F4-2856-4549-A479-ADBA73F71695}" sibTransId="{8830E81A-34B4-EE4E-A99F-BB349B91DBF8}"/>
    <dgm:cxn modelId="{72594BCA-2CBE-5945-9D70-345A6F8D9F3A}" type="presOf" srcId="{619176A1-0224-3D48-A285-CCDF0F2B6142}" destId="{577A8E12-1C67-0940-81F2-82C1A4A41CCD}" srcOrd="0" destOrd="0" presId="urn:microsoft.com/office/officeart/2005/8/layout/gear1"/>
    <dgm:cxn modelId="{AB6B4439-9DD7-6B49-9984-7A0BB55404DC}" type="presOf" srcId="{3B66C2C3-1E27-0847-97BA-BF0E63EC055E}" destId="{9EB7B84D-3A6F-7746-9434-F1DA1E90B3FA}" srcOrd="1" destOrd="0" presId="urn:microsoft.com/office/officeart/2005/8/layout/gear1"/>
    <dgm:cxn modelId="{49F8DF09-6ADE-CB48-AA4D-F97279D14DEC}" type="presOf" srcId="{4CBB07F4-F538-1548-9C88-3AC2E2C204FF}" destId="{BF7B781B-BAF2-FC4E-B6D6-B7A4C2846859}" srcOrd="0" destOrd="0" presId="urn:microsoft.com/office/officeart/2005/8/layout/gear1"/>
    <dgm:cxn modelId="{51DB42DB-D1D8-1B42-B5C4-F30D9BEDD5B5}" type="presOf" srcId="{ADADCE70-1E88-7340-9733-8D96C5D8BA21}" destId="{33ACB6F7-BD35-284C-8257-6DD970E2EF2F}" srcOrd="3" destOrd="0" presId="urn:microsoft.com/office/officeart/2005/8/layout/gear1"/>
    <dgm:cxn modelId="{7580C238-180D-4247-89A0-633913445563}" type="presOf" srcId="{C5E9C37A-E424-574D-8B31-E48188C80A15}" destId="{81A5A4ED-1671-8B4C-B7C7-C9036627D6F2}" srcOrd="2" destOrd="0" presId="urn:microsoft.com/office/officeart/2005/8/layout/gear1"/>
    <dgm:cxn modelId="{2D79D26E-535F-DF4F-B604-339DDDB20CE0}" srcId="{619176A1-0224-3D48-A285-CCDF0F2B6142}" destId="{3B66C2C3-1E27-0847-97BA-BF0E63EC055E}" srcOrd="1" destOrd="0" parTransId="{DB7845B4-3CA4-D641-B3DC-1EBB6497C726}" sibTransId="{4CBB07F4-F538-1548-9C88-3AC2E2C204FF}"/>
    <dgm:cxn modelId="{EEFB9B50-DC18-7A4E-8679-C1292A8C1740}" type="presOf" srcId="{C5E9C37A-E424-574D-8B31-E48188C80A15}" destId="{6677E410-3FD1-2F4F-B5E4-EB3D4FB8ECC5}" srcOrd="0" destOrd="0" presId="urn:microsoft.com/office/officeart/2005/8/layout/gear1"/>
    <dgm:cxn modelId="{92347849-A08B-4544-8A08-7CCA7539DAEE}" type="presOf" srcId="{8830E81A-34B4-EE4E-A99F-BB349B91DBF8}" destId="{9AB7DC52-41B0-8B48-8280-91536817327F}" srcOrd="0" destOrd="0" presId="urn:microsoft.com/office/officeart/2005/8/layout/gear1"/>
    <dgm:cxn modelId="{C8BA7535-9581-D343-8B21-5C0B30247E55}" type="presOf" srcId="{ADADCE70-1E88-7340-9733-8D96C5D8BA21}" destId="{B92EC493-4B12-D64C-B5A4-6DFC1F3C82B4}" srcOrd="2" destOrd="0" presId="urn:microsoft.com/office/officeart/2005/8/layout/gear1"/>
    <dgm:cxn modelId="{D641559C-8508-5C43-9FB8-679C34D7BB16}" type="presOf" srcId="{C5E9C37A-E424-574D-8B31-E48188C80A15}" destId="{E774AD4D-E9C3-544F-8B68-6D0DD41BC952}" srcOrd="1" destOrd="0" presId="urn:microsoft.com/office/officeart/2005/8/layout/gear1"/>
    <dgm:cxn modelId="{E4458504-D893-164B-A597-D0BB0E429022}" type="presOf" srcId="{ADADCE70-1E88-7340-9733-8D96C5D8BA21}" destId="{C7398F3C-70A0-6240-A8B1-68898F9E19CF}" srcOrd="0" destOrd="0" presId="urn:microsoft.com/office/officeart/2005/8/layout/gear1"/>
    <dgm:cxn modelId="{53BA3847-8674-A64B-ABFC-1E85A93A6DFC}" type="presOf" srcId="{ADADCE70-1E88-7340-9733-8D96C5D8BA21}" destId="{4E772D56-3926-CB44-B4E2-9683C06C8E05}" srcOrd="1" destOrd="0" presId="urn:microsoft.com/office/officeart/2005/8/layout/gear1"/>
    <dgm:cxn modelId="{F4361104-88C5-3147-B842-774B678CEA05}" type="presOf" srcId="{3B66C2C3-1E27-0847-97BA-BF0E63EC055E}" destId="{CD84E4C9-E8EF-1149-8CE7-06EA327874C3}" srcOrd="2" destOrd="0" presId="urn:microsoft.com/office/officeart/2005/8/layout/gear1"/>
    <dgm:cxn modelId="{42A4353E-95AA-3C4A-8504-ED76D9C53530}" type="presOf" srcId="{3B66C2C3-1E27-0847-97BA-BF0E63EC055E}" destId="{02219F0E-F8F0-ED41-B110-A78D248B3F3F}" srcOrd="0" destOrd="0" presId="urn:microsoft.com/office/officeart/2005/8/layout/gear1"/>
    <dgm:cxn modelId="{36DE7373-7A8F-7E49-BD70-36A494E151E8}" type="presParOf" srcId="{577A8E12-1C67-0940-81F2-82C1A4A41CCD}" destId="{6677E410-3FD1-2F4F-B5E4-EB3D4FB8ECC5}" srcOrd="0" destOrd="0" presId="urn:microsoft.com/office/officeart/2005/8/layout/gear1"/>
    <dgm:cxn modelId="{619F0AB1-17A5-004B-9498-DC7A6A043A9B}" type="presParOf" srcId="{577A8E12-1C67-0940-81F2-82C1A4A41CCD}" destId="{E774AD4D-E9C3-544F-8B68-6D0DD41BC952}" srcOrd="1" destOrd="0" presId="urn:microsoft.com/office/officeart/2005/8/layout/gear1"/>
    <dgm:cxn modelId="{FE19D804-4285-B24A-9FF3-B8E941019D05}" type="presParOf" srcId="{577A8E12-1C67-0940-81F2-82C1A4A41CCD}" destId="{81A5A4ED-1671-8B4C-B7C7-C9036627D6F2}" srcOrd="2" destOrd="0" presId="urn:microsoft.com/office/officeart/2005/8/layout/gear1"/>
    <dgm:cxn modelId="{D902FD28-5A87-EC4B-8BD7-3E4EE9505248}" type="presParOf" srcId="{577A8E12-1C67-0940-81F2-82C1A4A41CCD}" destId="{02219F0E-F8F0-ED41-B110-A78D248B3F3F}" srcOrd="3" destOrd="0" presId="urn:microsoft.com/office/officeart/2005/8/layout/gear1"/>
    <dgm:cxn modelId="{D13B6743-772E-5D48-963D-D1D428809289}" type="presParOf" srcId="{577A8E12-1C67-0940-81F2-82C1A4A41CCD}" destId="{9EB7B84D-3A6F-7746-9434-F1DA1E90B3FA}" srcOrd="4" destOrd="0" presId="urn:microsoft.com/office/officeart/2005/8/layout/gear1"/>
    <dgm:cxn modelId="{7BF00014-170D-8043-8599-F2BE7C5B4BA3}" type="presParOf" srcId="{577A8E12-1C67-0940-81F2-82C1A4A41CCD}" destId="{CD84E4C9-E8EF-1149-8CE7-06EA327874C3}" srcOrd="5" destOrd="0" presId="urn:microsoft.com/office/officeart/2005/8/layout/gear1"/>
    <dgm:cxn modelId="{C5ACB317-2504-FD49-8E81-27AB3594B954}" type="presParOf" srcId="{577A8E12-1C67-0940-81F2-82C1A4A41CCD}" destId="{C7398F3C-70A0-6240-A8B1-68898F9E19CF}" srcOrd="6" destOrd="0" presId="urn:microsoft.com/office/officeart/2005/8/layout/gear1"/>
    <dgm:cxn modelId="{8ABC2F74-19B5-EB41-90C5-2D2CF45C2D22}" type="presParOf" srcId="{577A8E12-1C67-0940-81F2-82C1A4A41CCD}" destId="{4E772D56-3926-CB44-B4E2-9683C06C8E05}" srcOrd="7" destOrd="0" presId="urn:microsoft.com/office/officeart/2005/8/layout/gear1"/>
    <dgm:cxn modelId="{5624464A-2128-4849-820C-73B5C20DA874}" type="presParOf" srcId="{577A8E12-1C67-0940-81F2-82C1A4A41CCD}" destId="{B92EC493-4B12-D64C-B5A4-6DFC1F3C82B4}" srcOrd="8" destOrd="0" presId="urn:microsoft.com/office/officeart/2005/8/layout/gear1"/>
    <dgm:cxn modelId="{7DEC1211-0FDE-3C48-856F-221428313820}" type="presParOf" srcId="{577A8E12-1C67-0940-81F2-82C1A4A41CCD}" destId="{33ACB6F7-BD35-284C-8257-6DD970E2EF2F}" srcOrd="9" destOrd="0" presId="urn:microsoft.com/office/officeart/2005/8/layout/gear1"/>
    <dgm:cxn modelId="{C1AC60C4-EBD7-1041-9192-1A6785933E9A}" type="presParOf" srcId="{577A8E12-1C67-0940-81F2-82C1A4A41CCD}" destId="{9AB7DC52-41B0-8B48-8280-91536817327F}" srcOrd="10" destOrd="0" presId="urn:microsoft.com/office/officeart/2005/8/layout/gear1"/>
    <dgm:cxn modelId="{64FFF191-E197-0043-A1ED-B9299A5883C8}" type="presParOf" srcId="{577A8E12-1C67-0940-81F2-82C1A4A41CCD}" destId="{BF7B781B-BAF2-FC4E-B6D6-B7A4C2846859}" srcOrd="11" destOrd="0" presId="urn:microsoft.com/office/officeart/2005/8/layout/gear1"/>
    <dgm:cxn modelId="{CFAA20A9-B3CB-E24E-9DA2-9D023C746731}" type="presParOf" srcId="{577A8E12-1C67-0940-81F2-82C1A4A41CCD}" destId="{3DBEC6DD-4CAA-B841-A7CE-E7FF25FC797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89E9CC3B-BD34-E640-B27B-3DD161B75600}" srcId="{45A25233-B79B-1542-B5E0-0543F9888F87}" destId="{DDC0D20E-A4AB-EB45-B62A-9935506C8DA8}" srcOrd="3" destOrd="0" parTransId="{F453A2BA-81BB-374B-8CA9-957A2AE6A720}" sibTransId="{0A1EF773-B373-804B-82DA-8E5D500A258B}"/>
    <dgm:cxn modelId="{696DA486-9015-BC41-844A-206A269B0A45}" srcId="{7F4F7CF9-7230-7040-9638-6888DBAEAC07}" destId="{45A25233-B79B-1542-B5E0-0543F9888F87}" srcOrd="0" destOrd="0" parTransId="{D42B9B38-5554-DB4B-ACF8-D9AC2C261C4E}" sibTransId="{1F6B8DAF-B206-784A-A605-0695AACF0F75}"/>
    <dgm:cxn modelId="{452BA8A4-022D-A646-8BF6-D21DFF7C4225}" srcId="{45A25233-B79B-1542-B5E0-0543F9888F87}" destId="{CB895F63-175D-2143-B683-3EDDE71CEF9C}" srcOrd="2" destOrd="0" parTransId="{51CC77EB-2D17-324A-9CE7-2BF06D58FFC1}" sibTransId="{1B7B8792-A54D-5444-B847-1053703A9F31}"/>
    <dgm:cxn modelId="{9BD14E0C-4D7F-814D-B128-E7D4E4AB3F9F}" type="presOf" srcId="{45A25233-B79B-1542-B5E0-0543F9888F87}" destId="{8FFD9A95-03E4-C247-9A24-4298205BF020}" srcOrd="0" destOrd="0" presId="urn:microsoft.com/office/officeart/2005/8/layout/radial6"/>
    <dgm:cxn modelId="{6AB1BC65-9370-5249-BB72-973C8D233E6B}" type="presOf" srcId="{102C8C59-C391-B145-9A3C-C67953B4D6D8}" destId="{A3E39450-1A9C-F54F-92EA-96EEC106708C}" srcOrd="0" destOrd="0" presId="urn:microsoft.com/office/officeart/2005/8/layout/radial6"/>
    <dgm:cxn modelId="{C551F883-1A85-0E41-88CD-57F2A8049A91}" type="presOf" srcId="{8A4B95C9-7DD0-3C41-8ED1-16AE7496B047}" destId="{4E4F9A44-8CEC-154C-9D84-BAD6DB9D66C7}" srcOrd="0" destOrd="0" presId="urn:microsoft.com/office/officeart/2005/8/layout/radial6"/>
    <dgm:cxn modelId="{5F8C1D94-F95F-C344-B550-380CB89234AB}" type="presOf" srcId="{52591F69-B8C2-5849-90E7-ADBE9C444B17}" destId="{9F11103F-2925-4442-BFD1-71174541DB35}" srcOrd="0" destOrd="0" presId="urn:microsoft.com/office/officeart/2005/8/layout/radial6"/>
    <dgm:cxn modelId="{9207B6ED-7724-1E42-B0CE-82AEA759D44F}" type="presOf" srcId="{7F4F7CF9-7230-7040-9638-6888DBAEAC07}" destId="{D083F957-8952-3941-82CD-DE627B3E322C}" srcOrd="0" destOrd="0" presId="urn:microsoft.com/office/officeart/2005/8/layout/radial6"/>
    <dgm:cxn modelId="{1CE7EC8D-2F26-FB45-9DA3-269F3EDA8B73}" type="presOf" srcId="{DDC0D20E-A4AB-EB45-B62A-9935506C8DA8}" destId="{80CE5DED-1BD3-174E-92D6-7C93233DD682}" srcOrd="0" destOrd="0" presId="urn:microsoft.com/office/officeart/2005/8/layout/radial6"/>
    <dgm:cxn modelId="{C35C8340-2866-D147-A31F-1FF8EADDA4D9}" type="presOf" srcId="{EF093645-D984-824D-96BE-6AB5AD24E273}" destId="{3BD65CC9-5D44-EA45-94EB-87F67A6D53CD}" srcOrd="0" destOrd="0" presId="urn:microsoft.com/office/officeart/2005/8/layout/radial6"/>
    <dgm:cxn modelId="{3000C7D3-79A0-5240-BFCB-E9CE402EEDC2}" type="presOf" srcId="{CB895F63-175D-2143-B683-3EDDE71CEF9C}" destId="{91A1476C-6D63-8B45-ABAA-D304DC89FF57}" srcOrd="0" destOrd="0" presId="urn:microsoft.com/office/officeart/2005/8/layout/radial6"/>
    <dgm:cxn modelId="{83299912-09F3-414C-91A7-8A7687209C9E}" type="presOf" srcId="{1B7B8792-A54D-5444-B847-1053703A9F31}" destId="{028CFB29-0429-614B-B351-35B8E058667A}"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F320F167-77E6-9948-B64F-FED930D70DCF}" type="presOf" srcId="{0A1EF773-B373-804B-82DA-8E5D500A258B}" destId="{06503DC2-BB83-9C4A-9B55-03E3AF125B47}" srcOrd="0" destOrd="0" presId="urn:microsoft.com/office/officeart/2005/8/layout/radial6"/>
    <dgm:cxn modelId="{3223ECAC-6F9E-8944-81B8-D7406D6EC4A9}" srcId="{45A25233-B79B-1542-B5E0-0543F9888F87}" destId="{8A4B95C9-7DD0-3C41-8ED1-16AE7496B047}" srcOrd="1" destOrd="0" parTransId="{56EBA274-06B0-EA49-A51E-250C4DE44764}" sibTransId="{EF093645-D984-824D-96BE-6AB5AD24E273}"/>
    <dgm:cxn modelId="{F8F2B338-46AD-5B48-BCE4-09E2AEDFB239}" type="presParOf" srcId="{D083F957-8952-3941-82CD-DE627B3E322C}" destId="{8FFD9A95-03E4-C247-9A24-4298205BF020}" srcOrd="0" destOrd="0" presId="urn:microsoft.com/office/officeart/2005/8/layout/radial6"/>
    <dgm:cxn modelId="{4B663D31-EA98-E949-98C9-93C9687C6FEE}" type="presParOf" srcId="{D083F957-8952-3941-82CD-DE627B3E322C}" destId="{A3E39450-1A9C-F54F-92EA-96EEC106708C}" srcOrd="1" destOrd="0" presId="urn:microsoft.com/office/officeart/2005/8/layout/radial6"/>
    <dgm:cxn modelId="{E9B179E0-D000-D045-A22B-0D6BC78FB858}" type="presParOf" srcId="{D083F957-8952-3941-82CD-DE627B3E322C}" destId="{94E6C599-5094-664A-997B-27EEC0EE6CB4}" srcOrd="2" destOrd="0" presId="urn:microsoft.com/office/officeart/2005/8/layout/radial6"/>
    <dgm:cxn modelId="{E0BC9732-75DC-E746-A3CB-7052C0EFA466}" type="presParOf" srcId="{D083F957-8952-3941-82CD-DE627B3E322C}" destId="{9F11103F-2925-4442-BFD1-71174541DB35}" srcOrd="3" destOrd="0" presId="urn:microsoft.com/office/officeart/2005/8/layout/radial6"/>
    <dgm:cxn modelId="{C2733B5E-E0F1-644A-A016-5E6899541920}" type="presParOf" srcId="{D083F957-8952-3941-82CD-DE627B3E322C}" destId="{4E4F9A44-8CEC-154C-9D84-BAD6DB9D66C7}" srcOrd="4" destOrd="0" presId="urn:microsoft.com/office/officeart/2005/8/layout/radial6"/>
    <dgm:cxn modelId="{A1C46345-C87B-2446-80A6-C88F6D5742E5}" type="presParOf" srcId="{D083F957-8952-3941-82CD-DE627B3E322C}" destId="{E809B75C-11A1-9B48-B875-5C7EE5F30CD0}" srcOrd="5" destOrd="0" presId="urn:microsoft.com/office/officeart/2005/8/layout/radial6"/>
    <dgm:cxn modelId="{93B0441B-3DF4-4044-8D7B-E752F432F35D}" type="presParOf" srcId="{D083F957-8952-3941-82CD-DE627B3E322C}" destId="{3BD65CC9-5D44-EA45-94EB-87F67A6D53CD}" srcOrd="6" destOrd="0" presId="urn:microsoft.com/office/officeart/2005/8/layout/radial6"/>
    <dgm:cxn modelId="{14A0F65E-A82B-3248-B503-D207BAC7A7E0}" type="presParOf" srcId="{D083F957-8952-3941-82CD-DE627B3E322C}" destId="{91A1476C-6D63-8B45-ABAA-D304DC89FF57}" srcOrd="7" destOrd="0" presId="urn:microsoft.com/office/officeart/2005/8/layout/radial6"/>
    <dgm:cxn modelId="{B8C5FF94-E3FF-254C-91AA-4F2DEB499620}" type="presParOf" srcId="{D083F957-8952-3941-82CD-DE627B3E322C}" destId="{5DB61467-C872-CE4F-8AB7-F4CB9841E77F}" srcOrd="8" destOrd="0" presId="urn:microsoft.com/office/officeart/2005/8/layout/radial6"/>
    <dgm:cxn modelId="{F214DBED-F6BC-E948-8D08-88C7B7E1D626}" type="presParOf" srcId="{D083F957-8952-3941-82CD-DE627B3E322C}" destId="{028CFB29-0429-614B-B351-35B8E058667A}" srcOrd="9" destOrd="0" presId="urn:microsoft.com/office/officeart/2005/8/layout/radial6"/>
    <dgm:cxn modelId="{FC261209-66D1-8B47-B95C-0A7AF76C4EAB}" type="presParOf" srcId="{D083F957-8952-3941-82CD-DE627B3E322C}" destId="{80CE5DED-1BD3-174E-92D6-7C93233DD682}" srcOrd="10" destOrd="0" presId="urn:microsoft.com/office/officeart/2005/8/layout/radial6"/>
    <dgm:cxn modelId="{DDF2BC5E-B99B-5942-823E-83A46E133F8F}" type="presParOf" srcId="{D083F957-8952-3941-82CD-DE627B3E322C}" destId="{FD3584A6-F6D3-AB49-B750-E8ED8D0306E8}" srcOrd="11" destOrd="0" presId="urn:microsoft.com/office/officeart/2005/8/layout/radial6"/>
    <dgm:cxn modelId="{25E36643-12A0-B24A-80C7-03E95A65EDA2}"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a:gradFill rotWithShape="0">
          <a:gsLst>
            <a:gs pos="0">
              <a:schemeClr val="accent4">
                <a:lumMod val="60000"/>
                <a:lumOff val="40000"/>
              </a:schemeClr>
            </a:gs>
            <a:gs pos="9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gradFill>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91918097-3D3D-2E49-AD53-6AAD2DF66F54}" type="presOf" srcId="{45A25233-B79B-1542-B5E0-0543F9888F87}" destId="{8FFD9A95-03E4-C247-9A24-4298205BF020}" srcOrd="0" destOrd="0" presId="urn:microsoft.com/office/officeart/2005/8/layout/radial6"/>
    <dgm:cxn modelId="{89E9CC3B-BD34-E640-B27B-3DD161B75600}" srcId="{45A25233-B79B-1542-B5E0-0543F9888F87}" destId="{DDC0D20E-A4AB-EB45-B62A-9935506C8DA8}" srcOrd="3" destOrd="0" parTransId="{F453A2BA-81BB-374B-8CA9-957A2AE6A720}" sibTransId="{0A1EF773-B373-804B-82DA-8E5D500A258B}"/>
    <dgm:cxn modelId="{696DA486-9015-BC41-844A-206A269B0A45}" srcId="{7F4F7CF9-7230-7040-9638-6888DBAEAC07}" destId="{45A25233-B79B-1542-B5E0-0543F9888F87}" srcOrd="0" destOrd="0" parTransId="{D42B9B38-5554-DB4B-ACF8-D9AC2C261C4E}" sibTransId="{1F6B8DAF-B206-784A-A605-0695AACF0F75}"/>
    <dgm:cxn modelId="{3202AD0B-5248-2444-9078-B6285BED0593}" type="presOf" srcId="{52591F69-B8C2-5849-90E7-ADBE9C444B17}" destId="{9F11103F-2925-4442-BFD1-71174541DB35}" srcOrd="0" destOrd="0" presId="urn:microsoft.com/office/officeart/2005/8/layout/radial6"/>
    <dgm:cxn modelId="{452BA8A4-022D-A646-8BF6-D21DFF7C4225}" srcId="{45A25233-B79B-1542-B5E0-0543F9888F87}" destId="{CB895F63-175D-2143-B683-3EDDE71CEF9C}" srcOrd="2" destOrd="0" parTransId="{51CC77EB-2D17-324A-9CE7-2BF06D58FFC1}" sibTransId="{1B7B8792-A54D-5444-B847-1053703A9F31}"/>
    <dgm:cxn modelId="{8C28943E-3FFE-EB4B-A1AA-1E4EF001D813}" type="presOf" srcId="{1B7B8792-A54D-5444-B847-1053703A9F31}" destId="{028CFB29-0429-614B-B351-35B8E058667A}" srcOrd="0" destOrd="0" presId="urn:microsoft.com/office/officeart/2005/8/layout/radial6"/>
    <dgm:cxn modelId="{3A903C15-B144-F040-A041-47DE6427EE64}" type="presOf" srcId="{DDC0D20E-A4AB-EB45-B62A-9935506C8DA8}" destId="{80CE5DED-1BD3-174E-92D6-7C93233DD682}" srcOrd="0" destOrd="0" presId="urn:microsoft.com/office/officeart/2005/8/layout/radial6"/>
    <dgm:cxn modelId="{2995EDB3-E488-AA40-AF71-DB6B8B263805}" type="presOf" srcId="{EF093645-D984-824D-96BE-6AB5AD24E273}" destId="{3BD65CC9-5D44-EA45-94EB-87F67A6D53CD}" srcOrd="0" destOrd="0" presId="urn:microsoft.com/office/officeart/2005/8/layout/radial6"/>
    <dgm:cxn modelId="{C1DAA652-1B6C-B94F-B493-8D67A269B026}" type="presOf" srcId="{8A4B95C9-7DD0-3C41-8ED1-16AE7496B047}" destId="{4E4F9A44-8CEC-154C-9D84-BAD6DB9D66C7}" srcOrd="0" destOrd="0" presId="urn:microsoft.com/office/officeart/2005/8/layout/radial6"/>
    <dgm:cxn modelId="{0A302B2E-E610-D24A-B432-5D1143E4A570}" type="presOf" srcId="{0A1EF773-B373-804B-82DA-8E5D500A258B}" destId="{06503DC2-BB83-9C4A-9B55-03E3AF125B47}" srcOrd="0" destOrd="0" presId="urn:microsoft.com/office/officeart/2005/8/layout/radial6"/>
    <dgm:cxn modelId="{C9FC2F56-88B6-3A4C-BCD7-478EEE65A109}" type="presOf" srcId="{7F4F7CF9-7230-7040-9638-6888DBAEAC07}" destId="{D083F957-8952-3941-82CD-DE627B3E322C}"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9099C7F6-FA2D-4E42-908A-106CB0AA8E7D}" type="presOf" srcId="{CB895F63-175D-2143-B683-3EDDE71CEF9C}" destId="{91A1476C-6D63-8B45-ABAA-D304DC89FF57}" srcOrd="0" destOrd="0" presId="urn:microsoft.com/office/officeart/2005/8/layout/radial6"/>
    <dgm:cxn modelId="{4C0D4382-2F81-2840-965A-83CE842B8217}" type="presOf" srcId="{102C8C59-C391-B145-9A3C-C67953B4D6D8}" destId="{A3E39450-1A9C-F54F-92EA-96EEC106708C}" srcOrd="0" destOrd="0" presId="urn:microsoft.com/office/officeart/2005/8/layout/radial6"/>
    <dgm:cxn modelId="{3223ECAC-6F9E-8944-81B8-D7406D6EC4A9}" srcId="{45A25233-B79B-1542-B5E0-0543F9888F87}" destId="{8A4B95C9-7DD0-3C41-8ED1-16AE7496B047}" srcOrd="1" destOrd="0" parTransId="{56EBA274-06B0-EA49-A51E-250C4DE44764}" sibTransId="{EF093645-D984-824D-96BE-6AB5AD24E273}"/>
    <dgm:cxn modelId="{4E9887E7-5B91-0C48-9B03-05FDB2B87CF1}" type="presParOf" srcId="{D083F957-8952-3941-82CD-DE627B3E322C}" destId="{8FFD9A95-03E4-C247-9A24-4298205BF020}" srcOrd="0" destOrd="0" presId="urn:microsoft.com/office/officeart/2005/8/layout/radial6"/>
    <dgm:cxn modelId="{BC0989E9-CCBB-B546-98D5-C180CEB32ADB}" type="presParOf" srcId="{D083F957-8952-3941-82CD-DE627B3E322C}" destId="{A3E39450-1A9C-F54F-92EA-96EEC106708C}" srcOrd="1" destOrd="0" presId="urn:microsoft.com/office/officeart/2005/8/layout/radial6"/>
    <dgm:cxn modelId="{9192F9ED-8D0F-0047-AA55-58EF4EB2B032}" type="presParOf" srcId="{D083F957-8952-3941-82CD-DE627B3E322C}" destId="{94E6C599-5094-664A-997B-27EEC0EE6CB4}" srcOrd="2" destOrd="0" presId="urn:microsoft.com/office/officeart/2005/8/layout/radial6"/>
    <dgm:cxn modelId="{40A3934D-F621-A842-939E-AFCCD469284E}" type="presParOf" srcId="{D083F957-8952-3941-82CD-DE627B3E322C}" destId="{9F11103F-2925-4442-BFD1-71174541DB35}" srcOrd="3" destOrd="0" presId="urn:microsoft.com/office/officeart/2005/8/layout/radial6"/>
    <dgm:cxn modelId="{EB63DB03-214F-1645-B0F5-337DEAC05492}" type="presParOf" srcId="{D083F957-8952-3941-82CD-DE627B3E322C}" destId="{4E4F9A44-8CEC-154C-9D84-BAD6DB9D66C7}" srcOrd="4" destOrd="0" presId="urn:microsoft.com/office/officeart/2005/8/layout/radial6"/>
    <dgm:cxn modelId="{33BC3843-6AEF-D24B-B92C-ECB488FE49EA}" type="presParOf" srcId="{D083F957-8952-3941-82CD-DE627B3E322C}" destId="{E809B75C-11A1-9B48-B875-5C7EE5F30CD0}" srcOrd="5" destOrd="0" presId="urn:microsoft.com/office/officeart/2005/8/layout/radial6"/>
    <dgm:cxn modelId="{0CCAD118-22C4-504C-9169-711A9826AA77}" type="presParOf" srcId="{D083F957-8952-3941-82CD-DE627B3E322C}" destId="{3BD65CC9-5D44-EA45-94EB-87F67A6D53CD}" srcOrd="6" destOrd="0" presId="urn:microsoft.com/office/officeart/2005/8/layout/radial6"/>
    <dgm:cxn modelId="{80ABBA59-9C57-764E-A1A4-36E14CDB0711}" type="presParOf" srcId="{D083F957-8952-3941-82CD-DE627B3E322C}" destId="{91A1476C-6D63-8B45-ABAA-D304DC89FF57}" srcOrd="7" destOrd="0" presId="urn:microsoft.com/office/officeart/2005/8/layout/radial6"/>
    <dgm:cxn modelId="{EA837778-98F3-854C-B7CE-F68E0BD13170}" type="presParOf" srcId="{D083F957-8952-3941-82CD-DE627B3E322C}" destId="{5DB61467-C872-CE4F-8AB7-F4CB9841E77F}" srcOrd="8" destOrd="0" presId="urn:microsoft.com/office/officeart/2005/8/layout/radial6"/>
    <dgm:cxn modelId="{A40973D0-5D70-DF4A-8F0A-EFC6D4B58D4B}" type="presParOf" srcId="{D083F957-8952-3941-82CD-DE627B3E322C}" destId="{028CFB29-0429-614B-B351-35B8E058667A}" srcOrd="9" destOrd="0" presId="urn:microsoft.com/office/officeart/2005/8/layout/radial6"/>
    <dgm:cxn modelId="{80242257-2CCE-E84C-A5CB-12AA0F580ECB}" type="presParOf" srcId="{D083F957-8952-3941-82CD-DE627B3E322C}" destId="{80CE5DED-1BD3-174E-92D6-7C93233DD682}" srcOrd="10" destOrd="0" presId="urn:microsoft.com/office/officeart/2005/8/layout/radial6"/>
    <dgm:cxn modelId="{023DC6CF-3F2C-634C-9573-F1C65C234A6E}" type="presParOf" srcId="{D083F957-8952-3941-82CD-DE627B3E322C}" destId="{FD3584A6-F6D3-AB49-B750-E8ED8D0306E8}" srcOrd="11" destOrd="0" presId="urn:microsoft.com/office/officeart/2005/8/layout/radial6"/>
    <dgm:cxn modelId="{36EA2561-6AEB-1B4A-B7DA-5501D02EE6A1}"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gradFill>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811FFFD8-E5D3-DB4C-92E2-73D495AC2B66}" type="presOf" srcId="{CB895F63-175D-2143-B683-3EDDE71CEF9C}" destId="{91A1476C-6D63-8B45-ABAA-D304DC89FF57}" srcOrd="0" destOrd="0" presId="urn:microsoft.com/office/officeart/2005/8/layout/radial6"/>
    <dgm:cxn modelId="{89E9CC3B-BD34-E640-B27B-3DD161B75600}" srcId="{45A25233-B79B-1542-B5E0-0543F9888F87}" destId="{DDC0D20E-A4AB-EB45-B62A-9935506C8DA8}" srcOrd="3" destOrd="0" parTransId="{F453A2BA-81BB-374B-8CA9-957A2AE6A720}" sibTransId="{0A1EF773-B373-804B-82DA-8E5D500A258B}"/>
    <dgm:cxn modelId="{696DA486-9015-BC41-844A-206A269B0A45}" srcId="{7F4F7CF9-7230-7040-9638-6888DBAEAC07}" destId="{45A25233-B79B-1542-B5E0-0543F9888F87}" srcOrd="0" destOrd="0" parTransId="{D42B9B38-5554-DB4B-ACF8-D9AC2C261C4E}" sibTransId="{1F6B8DAF-B206-784A-A605-0695AACF0F75}"/>
    <dgm:cxn modelId="{452BA8A4-022D-A646-8BF6-D21DFF7C4225}" srcId="{45A25233-B79B-1542-B5E0-0543F9888F87}" destId="{CB895F63-175D-2143-B683-3EDDE71CEF9C}" srcOrd="2" destOrd="0" parTransId="{51CC77EB-2D17-324A-9CE7-2BF06D58FFC1}" sibTransId="{1B7B8792-A54D-5444-B847-1053703A9F31}"/>
    <dgm:cxn modelId="{03766872-EA5C-F045-8C74-A53C794C4AA1}" type="presOf" srcId="{45A25233-B79B-1542-B5E0-0543F9888F87}" destId="{8FFD9A95-03E4-C247-9A24-4298205BF020}" srcOrd="0" destOrd="0" presId="urn:microsoft.com/office/officeart/2005/8/layout/radial6"/>
    <dgm:cxn modelId="{E3878912-C0E3-5A4F-8D30-11B3AF3C7951}" type="presOf" srcId="{DDC0D20E-A4AB-EB45-B62A-9935506C8DA8}" destId="{80CE5DED-1BD3-174E-92D6-7C93233DD682}" srcOrd="0" destOrd="0" presId="urn:microsoft.com/office/officeart/2005/8/layout/radial6"/>
    <dgm:cxn modelId="{86173624-0D64-B346-A0B8-404C6DCF5CBD}" type="presOf" srcId="{52591F69-B8C2-5849-90E7-ADBE9C444B17}" destId="{9F11103F-2925-4442-BFD1-71174541DB35}" srcOrd="0" destOrd="0" presId="urn:microsoft.com/office/officeart/2005/8/layout/radial6"/>
    <dgm:cxn modelId="{EF55C0DE-3427-834B-8F49-1F9739D9C9BA}" type="presOf" srcId="{7F4F7CF9-7230-7040-9638-6888DBAEAC07}" destId="{D083F957-8952-3941-82CD-DE627B3E322C}" srcOrd="0" destOrd="0" presId="urn:microsoft.com/office/officeart/2005/8/layout/radial6"/>
    <dgm:cxn modelId="{7FD582F0-5081-A64D-89EC-8D26C388E4A2}" type="presOf" srcId="{0A1EF773-B373-804B-82DA-8E5D500A258B}" destId="{06503DC2-BB83-9C4A-9B55-03E3AF125B47}" srcOrd="0" destOrd="0" presId="urn:microsoft.com/office/officeart/2005/8/layout/radial6"/>
    <dgm:cxn modelId="{D1A495E4-B12F-964E-9196-AFEEA9B2A41C}" type="presOf" srcId="{1B7B8792-A54D-5444-B847-1053703A9F31}" destId="{028CFB29-0429-614B-B351-35B8E058667A}" srcOrd="0" destOrd="0" presId="urn:microsoft.com/office/officeart/2005/8/layout/radial6"/>
    <dgm:cxn modelId="{92FA5D84-125A-CC42-9D11-1D82BBADB418}" type="presOf" srcId="{EF093645-D984-824D-96BE-6AB5AD24E273}" destId="{3BD65CC9-5D44-EA45-94EB-87F67A6D53CD}" srcOrd="0" destOrd="0" presId="urn:microsoft.com/office/officeart/2005/8/layout/radial6"/>
    <dgm:cxn modelId="{AF14E055-9D76-654D-9258-680FB7BDD660}" type="presOf" srcId="{102C8C59-C391-B145-9A3C-C67953B4D6D8}" destId="{A3E39450-1A9C-F54F-92EA-96EEC106708C}" srcOrd="0" destOrd="0" presId="urn:microsoft.com/office/officeart/2005/8/layout/radial6"/>
    <dgm:cxn modelId="{EC593E3C-A91E-3340-8037-548A8331813B}" type="presOf" srcId="{8A4B95C9-7DD0-3C41-8ED1-16AE7496B047}" destId="{4E4F9A44-8CEC-154C-9D84-BAD6DB9D66C7}"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3223ECAC-6F9E-8944-81B8-D7406D6EC4A9}" srcId="{45A25233-B79B-1542-B5E0-0543F9888F87}" destId="{8A4B95C9-7DD0-3C41-8ED1-16AE7496B047}" srcOrd="1" destOrd="0" parTransId="{56EBA274-06B0-EA49-A51E-250C4DE44764}" sibTransId="{EF093645-D984-824D-96BE-6AB5AD24E273}"/>
    <dgm:cxn modelId="{1217014C-1178-1340-B33C-2EDC1F7D33A9}" type="presParOf" srcId="{D083F957-8952-3941-82CD-DE627B3E322C}" destId="{8FFD9A95-03E4-C247-9A24-4298205BF020}" srcOrd="0" destOrd="0" presId="urn:microsoft.com/office/officeart/2005/8/layout/radial6"/>
    <dgm:cxn modelId="{E56A8B1D-15B4-D949-9C2B-1B25BFFC2500}" type="presParOf" srcId="{D083F957-8952-3941-82CD-DE627B3E322C}" destId="{A3E39450-1A9C-F54F-92EA-96EEC106708C}" srcOrd="1" destOrd="0" presId="urn:microsoft.com/office/officeart/2005/8/layout/radial6"/>
    <dgm:cxn modelId="{D2601776-EF0D-0E47-8AA0-DC1993B01FB3}" type="presParOf" srcId="{D083F957-8952-3941-82CD-DE627B3E322C}" destId="{94E6C599-5094-664A-997B-27EEC0EE6CB4}" srcOrd="2" destOrd="0" presId="urn:microsoft.com/office/officeart/2005/8/layout/radial6"/>
    <dgm:cxn modelId="{42D4B769-D0D8-4940-BBEB-95E9FE260BA0}" type="presParOf" srcId="{D083F957-8952-3941-82CD-DE627B3E322C}" destId="{9F11103F-2925-4442-BFD1-71174541DB35}" srcOrd="3" destOrd="0" presId="urn:microsoft.com/office/officeart/2005/8/layout/radial6"/>
    <dgm:cxn modelId="{10576B2A-8D77-254B-9055-E73CB32E5B53}" type="presParOf" srcId="{D083F957-8952-3941-82CD-DE627B3E322C}" destId="{4E4F9A44-8CEC-154C-9D84-BAD6DB9D66C7}" srcOrd="4" destOrd="0" presId="urn:microsoft.com/office/officeart/2005/8/layout/radial6"/>
    <dgm:cxn modelId="{12AE5633-DA23-9F40-968C-C590D2DF9735}" type="presParOf" srcId="{D083F957-8952-3941-82CD-DE627B3E322C}" destId="{E809B75C-11A1-9B48-B875-5C7EE5F30CD0}" srcOrd="5" destOrd="0" presId="urn:microsoft.com/office/officeart/2005/8/layout/radial6"/>
    <dgm:cxn modelId="{64BF8666-1ABD-8B48-AB1E-CB83B69D69D6}" type="presParOf" srcId="{D083F957-8952-3941-82CD-DE627B3E322C}" destId="{3BD65CC9-5D44-EA45-94EB-87F67A6D53CD}" srcOrd="6" destOrd="0" presId="urn:microsoft.com/office/officeart/2005/8/layout/radial6"/>
    <dgm:cxn modelId="{F4381F79-DE7E-7048-86F0-EE662239610C}" type="presParOf" srcId="{D083F957-8952-3941-82CD-DE627B3E322C}" destId="{91A1476C-6D63-8B45-ABAA-D304DC89FF57}" srcOrd="7" destOrd="0" presId="urn:microsoft.com/office/officeart/2005/8/layout/radial6"/>
    <dgm:cxn modelId="{93283170-7F78-F14B-9233-84B048880D17}" type="presParOf" srcId="{D083F957-8952-3941-82CD-DE627B3E322C}" destId="{5DB61467-C872-CE4F-8AB7-F4CB9841E77F}" srcOrd="8" destOrd="0" presId="urn:microsoft.com/office/officeart/2005/8/layout/radial6"/>
    <dgm:cxn modelId="{585E3C15-F408-BA4A-8A92-FE86EB85C181}" type="presParOf" srcId="{D083F957-8952-3941-82CD-DE627B3E322C}" destId="{028CFB29-0429-614B-B351-35B8E058667A}" srcOrd="9" destOrd="0" presId="urn:microsoft.com/office/officeart/2005/8/layout/radial6"/>
    <dgm:cxn modelId="{ACC67E9E-18B8-2C49-8274-19CF2FA246AF}" type="presParOf" srcId="{D083F957-8952-3941-82CD-DE627B3E322C}" destId="{80CE5DED-1BD3-174E-92D6-7C93233DD682}" srcOrd="10" destOrd="0" presId="urn:microsoft.com/office/officeart/2005/8/layout/radial6"/>
    <dgm:cxn modelId="{8AB109B8-1E43-8745-85C3-240BAED11654}" type="presParOf" srcId="{D083F957-8952-3941-82CD-DE627B3E322C}" destId="{FD3584A6-F6D3-AB49-B750-E8ED8D0306E8}" srcOrd="11" destOrd="0" presId="urn:microsoft.com/office/officeart/2005/8/layout/radial6"/>
    <dgm:cxn modelId="{4999236D-AD08-2647-9239-3BF63A19763D}"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4F7CF9-7230-7040-9638-6888DBAEAC0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5A25233-B79B-1542-B5E0-0543F9888F87}">
      <dgm:prSet phldrT="[Text]" phldr="1"/>
      <dgm:spPr>
        <a:noFill/>
      </dgm:spPr>
      <dgm:t>
        <a:bodyPr/>
        <a:lstStyle/>
        <a:p>
          <a:endParaRPr lang="en-US"/>
        </a:p>
      </dgm:t>
    </dgm:pt>
    <dgm:pt modelId="{D42B9B38-5554-DB4B-ACF8-D9AC2C261C4E}" type="parTrans" cxnId="{696DA486-9015-BC41-844A-206A269B0A45}">
      <dgm:prSet/>
      <dgm:spPr/>
      <dgm:t>
        <a:bodyPr/>
        <a:lstStyle/>
        <a:p>
          <a:endParaRPr lang="en-US"/>
        </a:p>
      </dgm:t>
    </dgm:pt>
    <dgm:pt modelId="{1F6B8DAF-B206-784A-A605-0695AACF0F75}" type="sibTrans" cxnId="{696DA486-9015-BC41-844A-206A269B0A45}">
      <dgm:prSet/>
      <dgm:spPr/>
      <dgm:t>
        <a:bodyPr/>
        <a:lstStyle/>
        <a:p>
          <a:endParaRPr lang="en-US"/>
        </a:p>
      </dgm:t>
    </dgm:pt>
    <dgm:pt modelId="{102C8C59-C391-B145-9A3C-C67953B4D6D8}">
      <dgm:prSet phldrT="[Text]"/>
      <dgm:spPr>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App</a:t>
          </a:r>
          <a:endParaRPr lang="en-US" dirty="0"/>
        </a:p>
      </dgm:t>
    </dgm:pt>
    <dgm:pt modelId="{61FDF6BC-EE25-EC41-B941-F2BF2267627E}" type="parTrans" cxnId="{2006FE86-A071-DC47-B0C8-88BF9DF70BA5}">
      <dgm:prSet/>
      <dgm:spPr/>
      <dgm:t>
        <a:bodyPr/>
        <a:lstStyle/>
        <a:p>
          <a:endParaRPr lang="en-US"/>
        </a:p>
      </dgm:t>
    </dgm:pt>
    <dgm:pt modelId="{52591F69-B8C2-5849-90E7-ADBE9C444B17}" type="sibTrans" cxnId="{2006FE86-A071-DC47-B0C8-88BF9DF70BA5}">
      <dgm:prSet/>
      <dgm:spPr/>
      <dgm:t>
        <a:bodyPr/>
        <a:lstStyle/>
        <a:p>
          <a:endParaRPr lang="en-US"/>
        </a:p>
      </dgm:t>
    </dgm:pt>
    <dgm:pt modelId="{8A4B95C9-7DD0-3C41-8ED1-16AE7496B047}">
      <dgm:prSet phldrT="[Text]"/>
      <dgm:spPr>
        <a:gradFill rotWithShape="0">
          <a:gsLst>
            <a:gs pos="0">
              <a:srgbClr val="92D050"/>
            </a:gs>
            <a:gs pos="100000">
              <a:srgbClr val="92D050"/>
            </a:gs>
            <a:gs pos="100000">
              <a:schemeClr val="accent1">
                <a:hueOff val="0"/>
                <a:satOff val="0"/>
                <a:lumOff val="0"/>
                <a:alphaOff val="0"/>
                <a:shade val="78000"/>
                <a:satMod val="120000"/>
                <a:lumMod val="99000"/>
              </a:schemeClr>
            </a:gs>
          </a:gsLst>
        </a:gradFill>
      </dgm:spPr>
      <dgm:t>
        <a:bodyPr/>
        <a:lstStyle/>
        <a:p>
          <a:r>
            <a:rPr lang="en-US" dirty="0" smtClean="0"/>
            <a:t>Website</a:t>
          </a:r>
          <a:endParaRPr lang="en-US" dirty="0"/>
        </a:p>
      </dgm:t>
    </dgm:pt>
    <dgm:pt modelId="{56EBA274-06B0-EA49-A51E-250C4DE44764}" type="parTrans" cxnId="{3223ECAC-6F9E-8944-81B8-D7406D6EC4A9}">
      <dgm:prSet/>
      <dgm:spPr/>
      <dgm:t>
        <a:bodyPr/>
        <a:lstStyle/>
        <a:p>
          <a:endParaRPr lang="en-US"/>
        </a:p>
      </dgm:t>
    </dgm:pt>
    <dgm:pt modelId="{EF093645-D984-824D-96BE-6AB5AD24E273}" type="sibTrans" cxnId="{3223ECAC-6F9E-8944-81B8-D7406D6EC4A9}">
      <dgm:prSet/>
      <dgm:spPr/>
      <dgm:t>
        <a:bodyPr/>
        <a:lstStyle/>
        <a:p>
          <a:endParaRPr lang="en-US"/>
        </a:p>
      </dgm:t>
    </dgm:pt>
    <dgm:pt modelId="{DDC0D20E-A4AB-EB45-B62A-9935506C8DA8}">
      <dgm:prSet phldrT="[Text]"/>
      <dgm:spPr/>
      <dgm:t>
        <a:bodyPr/>
        <a:lstStyle/>
        <a:p>
          <a:r>
            <a:rPr lang="en-US" dirty="0" smtClean="0"/>
            <a:t>Activities</a:t>
          </a:r>
          <a:endParaRPr lang="en-US" dirty="0"/>
        </a:p>
      </dgm:t>
    </dgm:pt>
    <dgm:pt modelId="{F453A2BA-81BB-374B-8CA9-957A2AE6A720}" type="parTrans" cxnId="{89E9CC3B-BD34-E640-B27B-3DD161B75600}">
      <dgm:prSet/>
      <dgm:spPr/>
      <dgm:t>
        <a:bodyPr/>
        <a:lstStyle/>
        <a:p>
          <a:endParaRPr lang="en-US"/>
        </a:p>
      </dgm:t>
    </dgm:pt>
    <dgm:pt modelId="{0A1EF773-B373-804B-82DA-8E5D500A258B}" type="sibTrans" cxnId="{89E9CC3B-BD34-E640-B27B-3DD161B75600}">
      <dgm:prSet/>
      <dgm:spPr/>
      <dgm:t>
        <a:bodyPr/>
        <a:lstStyle/>
        <a:p>
          <a:pPr rtl="0"/>
          <a:endParaRPr lang="en-US"/>
        </a:p>
      </dgm:t>
    </dgm:pt>
    <dgm:pt modelId="{CB895F63-175D-2143-B683-3EDDE71CEF9C}">
      <dgm:prSet phldrT="[Text]"/>
      <dgm:spPr>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gradFill>
      </dgm:spPr>
      <dgm:t>
        <a:bodyPr/>
        <a:lstStyle/>
        <a:p>
          <a:r>
            <a:rPr lang="en-US" dirty="0" smtClean="0"/>
            <a:t>Dataset</a:t>
          </a:r>
          <a:endParaRPr lang="en-US" dirty="0"/>
        </a:p>
      </dgm:t>
    </dgm:pt>
    <dgm:pt modelId="{1B7B8792-A54D-5444-B847-1053703A9F31}" type="sibTrans" cxnId="{452BA8A4-022D-A646-8BF6-D21DFF7C4225}">
      <dgm:prSet/>
      <dgm:spPr/>
      <dgm:t>
        <a:bodyPr/>
        <a:lstStyle/>
        <a:p>
          <a:endParaRPr lang="en-US"/>
        </a:p>
      </dgm:t>
    </dgm:pt>
    <dgm:pt modelId="{51CC77EB-2D17-324A-9CE7-2BF06D58FFC1}" type="parTrans" cxnId="{452BA8A4-022D-A646-8BF6-D21DFF7C4225}">
      <dgm:prSet/>
      <dgm:spPr/>
      <dgm:t>
        <a:bodyPr/>
        <a:lstStyle/>
        <a:p>
          <a:endParaRPr lang="en-US"/>
        </a:p>
      </dgm:t>
    </dgm:pt>
    <dgm:pt modelId="{D083F957-8952-3941-82CD-DE627B3E322C}" type="pres">
      <dgm:prSet presAssocID="{7F4F7CF9-7230-7040-9638-6888DBAEAC07}" presName="Name0" presStyleCnt="0">
        <dgm:presLayoutVars>
          <dgm:chMax val="1"/>
          <dgm:dir/>
          <dgm:animLvl val="ctr"/>
          <dgm:resizeHandles val="exact"/>
        </dgm:presLayoutVars>
      </dgm:prSet>
      <dgm:spPr/>
      <dgm:t>
        <a:bodyPr/>
        <a:lstStyle/>
        <a:p>
          <a:endParaRPr lang="en-US"/>
        </a:p>
      </dgm:t>
    </dgm:pt>
    <dgm:pt modelId="{8FFD9A95-03E4-C247-9A24-4298205BF020}" type="pres">
      <dgm:prSet presAssocID="{45A25233-B79B-1542-B5E0-0543F9888F87}" presName="centerShape" presStyleLbl="node0" presStyleIdx="0" presStyleCnt="1"/>
      <dgm:spPr/>
      <dgm:t>
        <a:bodyPr/>
        <a:lstStyle/>
        <a:p>
          <a:endParaRPr lang="en-US"/>
        </a:p>
      </dgm:t>
    </dgm:pt>
    <dgm:pt modelId="{A3E39450-1A9C-F54F-92EA-96EEC106708C}" type="pres">
      <dgm:prSet presAssocID="{102C8C59-C391-B145-9A3C-C67953B4D6D8}" presName="node" presStyleLbl="node1" presStyleIdx="0" presStyleCnt="4">
        <dgm:presLayoutVars>
          <dgm:bulletEnabled val="1"/>
        </dgm:presLayoutVars>
      </dgm:prSet>
      <dgm:spPr/>
      <dgm:t>
        <a:bodyPr/>
        <a:lstStyle/>
        <a:p>
          <a:endParaRPr lang="en-US"/>
        </a:p>
      </dgm:t>
    </dgm:pt>
    <dgm:pt modelId="{94E6C599-5094-664A-997B-27EEC0EE6CB4}" type="pres">
      <dgm:prSet presAssocID="{102C8C59-C391-B145-9A3C-C67953B4D6D8}" presName="dummy" presStyleCnt="0"/>
      <dgm:spPr/>
    </dgm:pt>
    <dgm:pt modelId="{9F11103F-2925-4442-BFD1-71174541DB35}" type="pres">
      <dgm:prSet presAssocID="{52591F69-B8C2-5849-90E7-ADBE9C444B17}" presName="sibTrans" presStyleLbl="sibTrans2D1" presStyleIdx="0" presStyleCnt="4"/>
      <dgm:spPr/>
      <dgm:t>
        <a:bodyPr/>
        <a:lstStyle/>
        <a:p>
          <a:endParaRPr lang="en-US"/>
        </a:p>
      </dgm:t>
    </dgm:pt>
    <dgm:pt modelId="{4E4F9A44-8CEC-154C-9D84-BAD6DB9D66C7}" type="pres">
      <dgm:prSet presAssocID="{8A4B95C9-7DD0-3C41-8ED1-16AE7496B047}" presName="node" presStyleLbl="node1" presStyleIdx="1" presStyleCnt="4">
        <dgm:presLayoutVars>
          <dgm:bulletEnabled val="1"/>
        </dgm:presLayoutVars>
      </dgm:prSet>
      <dgm:spPr/>
      <dgm:t>
        <a:bodyPr/>
        <a:lstStyle/>
        <a:p>
          <a:endParaRPr lang="en-US"/>
        </a:p>
      </dgm:t>
    </dgm:pt>
    <dgm:pt modelId="{E809B75C-11A1-9B48-B875-5C7EE5F30CD0}" type="pres">
      <dgm:prSet presAssocID="{8A4B95C9-7DD0-3C41-8ED1-16AE7496B047}" presName="dummy" presStyleCnt="0"/>
      <dgm:spPr/>
    </dgm:pt>
    <dgm:pt modelId="{3BD65CC9-5D44-EA45-94EB-87F67A6D53CD}" type="pres">
      <dgm:prSet presAssocID="{EF093645-D984-824D-96BE-6AB5AD24E273}" presName="sibTrans" presStyleLbl="sibTrans2D1" presStyleIdx="1" presStyleCnt="4"/>
      <dgm:spPr/>
      <dgm:t>
        <a:bodyPr/>
        <a:lstStyle/>
        <a:p>
          <a:endParaRPr lang="en-US"/>
        </a:p>
      </dgm:t>
    </dgm:pt>
    <dgm:pt modelId="{91A1476C-6D63-8B45-ABAA-D304DC89FF57}" type="pres">
      <dgm:prSet presAssocID="{CB895F63-175D-2143-B683-3EDDE71CEF9C}" presName="node" presStyleLbl="node1" presStyleIdx="2" presStyleCnt="4">
        <dgm:presLayoutVars>
          <dgm:bulletEnabled val="1"/>
        </dgm:presLayoutVars>
      </dgm:prSet>
      <dgm:spPr/>
      <dgm:t>
        <a:bodyPr/>
        <a:lstStyle/>
        <a:p>
          <a:endParaRPr lang="en-US"/>
        </a:p>
      </dgm:t>
    </dgm:pt>
    <dgm:pt modelId="{5DB61467-C872-CE4F-8AB7-F4CB9841E77F}" type="pres">
      <dgm:prSet presAssocID="{CB895F63-175D-2143-B683-3EDDE71CEF9C}" presName="dummy" presStyleCnt="0"/>
      <dgm:spPr/>
    </dgm:pt>
    <dgm:pt modelId="{028CFB29-0429-614B-B351-35B8E058667A}" type="pres">
      <dgm:prSet presAssocID="{1B7B8792-A54D-5444-B847-1053703A9F31}" presName="sibTrans" presStyleLbl="sibTrans2D1" presStyleIdx="2" presStyleCnt="4"/>
      <dgm:spPr/>
      <dgm:t>
        <a:bodyPr/>
        <a:lstStyle/>
        <a:p>
          <a:endParaRPr lang="en-US"/>
        </a:p>
      </dgm:t>
    </dgm:pt>
    <dgm:pt modelId="{80CE5DED-1BD3-174E-92D6-7C93233DD682}" type="pres">
      <dgm:prSet presAssocID="{DDC0D20E-A4AB-EB45-B62A-9935506C8DA8}" presName="node" presStyleLbl="node1" presStyleIdx="3" presStyleCnt="4">
        <dgm:presLayoutVars>
          <dgm:bulletEnabled val="1"/>
        </dgm:presLayoutVars>
      </dgm:prSet>
      <dgm:spPr/>
      <dgm:t>
        <a:bodyPr/>
        <a:lstStyle/>
        <a:p>
          <a:endParaRPr lang="en-US"/>
        </a:p>
      </dgm:t>
    </dgm:pt>
    <dgm:pt modelId="{FD3584A6-F6D3-AB49-B750-E8ED8D0306E8}" type="pres">
      <dgm:prSet presAssocID="{DDC0D20E-A4AB-EB45-B62A-9935506C8DA8}" presName="dummy" presStyleCnt="0"/>
      <dgm:spPr/>
    </dgm:pt>
    <dgm:pt modelId="{06503DC2-BB83-9C4A-9B55-03E3AF125B47}" type="pres">
      <dgm:prSet presAssocID="{0A1EF773-B373-804B-82DA-8E5D500A258B}" presName="sibTrans" presStyleLbl="sibTrans2D1" presStyleIdx="3" presStyleCnt="4"/>
      <dgm:spPr/>
      <dgm:t>
        <a:bodyPr/>
        <a:lstStyle/>
        <a:p>
          <a:endParaRPr lang="en-US"/>
        </a:p>
      </dgm:t>
    </dgm:pt>
  </dgm:ptLst>
  <dgm:cxnLst>
    <dgm:cxn modelId="{89E9CC3B-BD34-E640-B27B-3DD161B75600}" srcId="{45A25233-B79B-1542-B5E0-0543F9888F87}" destId="{DDC0D20E-A4AB-EB45-B62A-9935506C8DA8}" srcOrd="3" destOrd="0" parTransId="{F453A2BA-81BB-374B-8CA9-957A2AE6A720}" sibTransId="{0A1EF773-B373-804B-82DA-8E5D500A258B}"/>
    <dgm:cxn modelId="{1236C2E9-1865-8A4B-BF00-0977284BF888}" type="presOf" srcId="{0A1EF773-B373-804B-82DA-8E5D500A258B}" destId="{06503DC2-BB83-9C4A-9B55-03E3AF125B47}" srcOrd="0" destOrd="0" presId="urn:microsoft.com/office/officeart/2005/8/layout/radial6"/>
    <dgm:cxn modelId="{696DA486-9015-BC41-844A-206A269B0A45}" srcId="{7F4F7CF9-7230-7040-9638-6888DBAEAC07}" destId="{45A25233-B79B-1542-B5E0-0543F9888F87}" srcOrd="0" destOrd="0" parTransId="{D42B9B38-5554-DB4B-ACF8-D9AC2C261C4E}" sibTransId="{1F6B8DAF-B206-784A-A605-0695AACF0F75}"/>
    <dgm:cxn modelId="{FBE14A0E-3675-E442-8428-76C14C4D8028}" type="presOf" srcId="{CB895F63-175D-2143-B683-3EDDE71CEF9C}" destId="{91A1476C-6D63-8B45-ABAA-D304DC89FF57}" srcOrd="0" destOrd="0" presId="urn:microsoft.com/office/officeart/2005/8/layout/radial6"/>
    <dgm:cxn modelId="{452BA8A4-022D-A646-8BF6-D21DFF7C4225}" srcId="{45A25233-B79B-1542-B5E0-0543F9888F87}" destId="{CB895F63-175D-2143-B683-3EDDE71CEF9C}" srcOrd="2" destOrd="0" parTransId="{51CC77EB-2D17-324A-9CE7-2BF06D58FFC1}" sibTransId="{1B7B8792-A54D-5444-B847-1053703A9F31}"/>
    <dgm:cxn modelId="{1D891B06-7494-B24A-8CD3-78EE5B6D0E7A}" type="presOf" srcId="{45A25233-B79B-1542-B5E0-0543F9888F87}" destId="{8FFD9A95-03E4-C247-9A24-4298205BF020}" srcOrd="0" destOrd="0" presId="urn:microsoft.com/office/officeart/2005/8/layout/radial6"/>
    <dgm:cxn modelId="{17BA3E0E-FDA6-6744-8695-7441DBCCA73B}" type="presOf" srcId="{102C8C59-C391-B145-9A3C-C67953B4D6D8}" destId="{A3E39450-1A9C-F54F-92EA-96EEC106708C}" srcOrd="0" destOrd="0" presId="urn:microsoft.com/office/officeart/2005/8/layout/radial6"/>
    <dgm:cxn modelId="{32DFFF53-4751-2E4F-83EA-B0ADE49ED395}" type="presOf" srcId="{1B7B8792-A54D-5444-B847-1053703A9F31}" destId="{028CFB29-0429-614B-B351-35B8E058667A}" srcOrd="0" destOrd="0" presId="urn:microsoft.com/office/officeart/2005/8/layout/radial6"/>
    <dgm:cxn modelId="{BC5B1FCA-E192-DF49-BA42-394531C8012A}" type="presOf" srcId="{EF093645-D984-824D-96BE-6AB5AD24E273}" destId="{3BD65CC9-5D44-EA45-94EB-87F67A6D53CD}" srcOrd="0" destOrd="0" presId="urn:microsoft.com/office/officeart/2005/8/layout/radial6"/>
    <dgm:cxn modelId="{BD40B567-3CBB-8949-B377-2985151F6052}" type="presOf" srcId="{8A4B95C9-7DD0-3C41-8ED1-16AE7496B047}" destId="{4E4F9A44-8CEC-154C-9D84-BAD6DB9D66C7}" srcOrd="0" destOrd="0" presId="urn:microsoft.com/office/officeart/2005/8/layout/radial6"/>
    <dgm:cxn modelId="{E1D222A0-FE63-0841-8AA6-74373F1D1697}" type="presOf" srcId="{7F4F7CF9-7230-7040-9638-6888DBAEAC07}" destId="{D083F957-8952-3941-82CD-DE627B3E322C}" srcOrd="0" destOrd="0" presId="urn:microsoft.com/office/officeart/2005/8/layout/radial6"/>
    <dgm:cxn modelId="{2006FE86-A071-DC47-B0C8-88BF9DF70BA5}" srcId="{45A25233-B79B-1542-B5E0-0543F9888F87}" destId="{102C8C59-C391-B145-9A3C-C67953B4D6D8}" srcOrd="0" destOrd="0" parTransId="{61FDF6BC-EE25-EC41-B941-F2BF2267627E}" sibTransId="{52591F69-B8C2-5849-90E7-ADBE9C444B17}"/>
    <dgm:cxn modelId="{0C0F67EF-69EF-8E4D-983A-D938D0D54331}" type="presOf" srcId="{52591F69-B8C2-5849-90E7-ADBE9C444B17}" destId="{9F11103F-2925-4442-BFD1-71174541DB35}" srcOrd="0" destOrd="0" presId="urn:microsoft.com/office/officeart/2005/8/layout/radial6"/>
    <dgm:cxn modelId="{51DDF378-1943-BF4D-B4C5-2BE7620C52F3}" type="presOf" srcId="{DDC0D20E-A4AB-EB45-B62A-9935506C8DA8}" destId="{80CE5DED-1BD3-174E-92D6-7C93233DD682}" srcOrd="0" destOrd="0" presId="urn:microsoft.com/office/officeart/2005/8/layout/radial6"/>
    <dgm:cxn modelId="{3223ECAC-6F9E-8944-81B8-D7406D6EC4A9}" srcId="{45A25233-B79B-1542-B5E0-0543F9888F87}" destId="{8A4B95C9-7DD0-3C41-8ED1-16AE7496B047}" srcOrd="1" destOrd="0" parTransId="{56EBA274-06B0-EA49-A51E-250C4DE44764}" sibTransId="{EF093645-D984-824D-96BE-6AB5AD24E273}"/>
    <dgm:cxn modelId="{994568AD-6A27-EE4E-A2FF-8A5BCF9B77C9}" type="presParOf" srcId="{D083F957-8952-3941-82CD-DE627B3E322C}" destId="{8FFD9A95-03E4-C247-9A24-4298205BF020}" srcOrd="0" destOrd="0" presId="urn:microsoft.com/office/officeart/2005/8/layout/radial6"/>
    <dgm:cxn modelId="{4306A301-9DF8-DC43-8997-D41F680E9478}" type="presParOf" srcId="{D083F957-8952-3941-82CD-DE627B3E322C}" destId="{A3E39450-1A9C-F54F-92EA-96EEC106708C}" srcOrd="1" destOrd="0" presId="urn:microsoft.com/office/officeart/2005/8/layout/radial6"/>
    <dgm:cxn modelId="{65C4150A-0CCA-4A4F-9288-D96E1623D218}" type="presParOf" srcId="{D083F957-8952-3941-82CD-DE627B3E322C}" destId="{94E6C599-5094-664A-997B-27EEC0EE6CB4}" srcOrd="2" destOrd="0" presId="urn:microsoft.com/office/officeart/2005/8/layout/radial6"/>
    <dgm:cxn modelId="{3EBD6FD3-4424-A64E-84F2-65D08CEC5D4D}" type="presParOf" srcId="{D083F957-8952-3941-82CD-DE627B3E322C}" destId="{9F11103F-2925-4442-BFD1-71174541DB35}" srcOrd="3" destOrd="0" presId="urn:microsoft.com/office/officeart/2005/8/layout/radial6"/>
    <dgm:cxn modelId="{84E2B8BE-6DDE-B742-AC52-E5B7B5C880B2}" type="presParOf" srcId="{D083F957-8952-3941-82CD-DE627B3E322C}" destId="{4E4F9A44-8CEC-154C-9D84-BAD6DB9D66C7}" srcOrd="4" destOrd="0" presId="urn:microsoft.com/office/officeart/2005/8/layout/radial6"/>
    <dgm:cxn modelId="{9ABD5620-A782-9740-A8CB-7ECB6CD3AF32}" type="presParOf" srcId="{D083F957-8952-3941-82CD-DE627B3E322C}" destId="{E809B75C-11A1-9B48-B875-5C7EE5F30CD0}" srcOrd="5" destOrd="0" presId="urn:microsoft.com/office/officeart/2005/8/layout/radial6"/>
    <dgm:cxn modelId="{5C81E46C-1CA7-E147-B249-1D3EC744F34C}" type="presParOf" srcId="{D083F957-8952-3941-82CD-DE627B3E322C}" destId="{3BD65CC9-5D44-EA45-94EB-87F67A6D53CD}" srcOrd="6" destOrd="0" presId="urn:microsoft.com/office/officeart/2005/8/layout/radial6"/>
    <dgm:cxn modelId="{8D8B1507-F821-7448-8F3C-8C0733325037}" type="presParOf" srcId="{D083F957-8952-3941-82CD-DE627B3E322C}" destId="{91A1476C-6D63-8B45-ABAA-D304DC89FF57}" srcOrd="7" destOrd="0" presId="urn:microsoft.com/office/officeart/2005/8/layout/radial6"/>
    <dgm:cxn modelId="{E8329FEA-E70A-9A43-B5A1-1DE203AF2DD7}" type="presParOf" srcId="{D083F957-8952-3941-82CD-DE627B3E322C}" destId="{5DB61467-C872-CE4F-8AB7-F4CB9841E77F}" srcOrd="8" destOrd="0" presId="urn:microsoft.com/office/officeart/2005/8/layout/radial6"/>
    <dgm:cxn modelId="{E81B430F-75CD-6F44-A6AF-7305B07DF96D}" type="presParOf" srcId="{D083F957-8952-3941-82CD-DE627B3E322C}" destId="{028CFB29-0429-614B-B351-35B8E058667A}" srcOrd="9" destOrd="0" presId="urn:microsoft.com/office/officeart/2005/8/layout/radial6"/>
    <dgm:cxn modelId="{7D8D9904-5C38-8A41-A241-CC155FF05E0F}" type="presParOf" srcId="{D083F957-8952-3941-82CD-DE627B3E322C}" destId="{80CE5DED-1BD3-174E-92D6-7C93233DD682}" srcOrd="10" destOrd="0" presId="urn:microsoft.com/office/officeart/2005/8/layout/radial6"/>
    <dgm:cxn modelId="{B5F32951-DF33-484D-9D6A-981F698A4E52}" type="presParOf" srcId="{D083F957-8952-3941-82CD-DE627B3E322C}" destId="{FD3584A6-F6D3-AB49-B750-E8ED8D0306E8}" srcOrd="11" destOrd="0" presId="urn:microsoft.com/office/officeart/2005/8/layout/radial6"/>
    <dgm:cxn modelId="{97D15869-F391-5544-8CD3-5EE5F6AE6895}" type="presParOf" srcId="{D083F957-8952-3941-82CD-DE627B3E322C}" destId="{06503DC2-BB83-9C4A-9B55-03E3AF125B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98A0-0607-3141-9189-37CE16F16C95}">
      <dsp:nvSpPr>
        <dsp:cNvPr id="0" name=""/>
        <dsp:cNvSpPr/>
      </dsp:nvSpPr>
      <dsp:spPr>
        <a:xfrm>
          <a:off x="770466" y="0"/>
          <a:ext cx="4402667" cy="4402667"/>
        </a:xfrm>
        <a:prstGeom prst="triangl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solidFill>
            <a:schemeClr val="bg1"/>
          </a:solidFill>
        </a:ln>
        <a:effectLst/>
      </dsp:spPr>
      <dsp:style>
        <a:lnRef idx="0">
          <a:scrgbClr r="0" g="0" b="0"/>
        </a:lnRef>
        <a:fillRef idx="3">
          <a:scrgbClr r="0" g="0" b="0"/>
        </a:fillRef>
        <a:effectRef idx="2">
          <a:scrgbClr r="0" g="0" b="0"/>
        </a:effectRef>
        <a:fontRef idx="minor">
          <a:schemeClr val="lt1"/>
        </a:fontRef>
      </dsp:style>
    </dsp:sp>
    <dsp:sp modelId="{D918ED4D-1B00-FB40-8311-FFA910151650}">
      <dsp:nvSpPr>
        <dsp:cNvPr id="0" name=""/>
        <dsp:cNvSpPr/>
      </dsp:nvSpPr>
      <dsp:spPr>
        <a:xfrm>
          <a:off x="2971799" y="442631"/>
          <a:ext cx="2861733" cy="1042193"/>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rgbClr val="ED8428"/>
              </a:solidFill>
            </a:rPr>
            <a:t>Carbon Mitigation </a:t>
          </a:r>
        </a:p>
        <a:p>
          <a:pPr lvl="0" algn="ctr" defTabSz="711200">
            <a:lnSpc>
              <a:spcPct val="90000"/>
            </a:lnSpc>
            <a:spcBef>
              <a:spcPct val="0"/>
            </a:spcBef>
            <a:spcAft>
              <a:spcPct val="35000"/>
            </a:spcAft>
          </a:pPr>
          <a:r>
            <a:rPr lang="en-US" sz="1600" kern="1200" smtClean="0">
              <a:solidFill>
                <a:srgbClr val="ED8428"/>
              </a:solidFill>
            </a:rPr>
            <a:t>at Electricity generation points is easier than at user point</a:t>
          </a:r>
          <a:endParaRPr lang="en-US" sz="1600" kern="1200" dirty="0">
            <a:solidFill>
              <a:srgbClr val="ED8428"/>
            </a:solidFill>
          </a:endParaRPr>
        </a:p>
      </dsp:txBody>
      <dsp:txXfrm>
        <a:off x="3022675" y="493507"/>
        <a:ext cx="2759981" cy="940441"/>
      </dsp:txXfrm>
    </dsp:sp>
    <dsp:sp modelId="{779ED9BE-4356-E242-AC94-C1E6042E1B27}">
      <dsp:nvSpPr>
        <dsp:cNvPr id="0" name=""/>
        <dsp:cNvSpPr/>
      </dsp:nvSpPr>
      <dsp:spPr>
        <a:xfrm>
          <a:off x="2971799" y="1615099"/>
          <a:ext cx="2861733" cy="1042193"/>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rgbClr val="ED8428"/>
              </a:solidFill>
            </a:rPr>
            <a:t>Improved Urban Air Quality</a:t>
          </a:r>
        </a:p>
        <a:p>
          <a:pPr lvl="0" algn="ctr" defTabSz="711200">
            <a:lnSpc>
              <a:spcPct val="90000"/>
            </a:lnSpc>
            <a:spcBef>
              <a:spcPct val="0"/>
            </a:spcBef>
            <a:spcAft>
              <a:spcPct val="35000"/>
            </a:spcAft>
          </a:pPr>
          <a:r>
            <a:rPr lang="en-US" sz="1600" kern="1200" smtClean="0">
              <a:solidFill>
                <a:srgbClr val="ED8428"/>
              </a:solidFill>
            </a:rPr>
            <a:t>via reduced tailpipe emissions</a:t>
          </a:r>
          <a:endParaRPr lang="en-US" sz="1600" kern="1200" dirty="0">
            <a:solidFill>
              <a:srgbClr val="ED8428"/>
            </a:solidFill>
          </a:endParaRPr>
        </a:p>
      </dsp:txBody>
      <dsp:txXfrm>
        <a:off x="3022675" y="1665975"/>
        <a:ext cx="2759981" cy="940441"/>
      </dsp:txXfrm>
    </dsp:sp>
    <dsp:sp modelId="{43CC9312-F411-5947-8A2B-8076B91C45F6}">
      <dsp:nvSpPr>
        <dsp:cNvPr id="0" name=""/>
        <dsp:cNvSpPr/>
      </dsp:nvSpPr>
      <dsp:spPr>
        <a:xfrm>
          <a:off x="2971799" y="2787567"/>
          <a:ext cx="2861733" cy="1042193"/>
        </a:xfrm>
        <a:prstGeom prst="round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rgbClr val="ED8428"/>
              </a:solidFill>
            </a:rPr>
            <a:t>Global Leadership </a:t>
          </a:r>
        </a:p>
        <a:p>
          <a:pPr lvl="0" algn="ctr" defTabSz="711200">
            <a:lnSpc>
              <a:spcPct val="90000"/>
            </a:lnSpc>
            <a:spcBef>
              <a:spcPct val="0"/>
            </a:spcBef>
            <a:spcAft>
              <a:spcPct val="35000"/>
            </a:spcAft>
          </a:pPr>
          <a:r>
            <a:rPr lang="en-US" sz="1600" kern="1200" smtClean="0">
              <a:solidFill>
                <a:srgbClr val="ED8428"/>
              </a:solidFill>
            </a:rPr>
            <a:t>of China’s Auto Industry via emerging NEV market </a:t>
          </a:r>
          <a:endParaRPr lang="en-US" sz="1600" kern="1200" dirty="0">
            <a:solidFill>
              <a:srgbClr val="ED8428"/>
            </a:solidFill>
          </a:endParaRPr>
        </a:p>
      </dsp:txBody>
      <dsp:txXfrm>
        <a:off x="3022675" y="2838443"/>
        <a:ext cx="2759981" cy="9404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32076-B2CB-0A44-8B29-308C393A6912}">
      <dsp:nvSpPr>
        <dsp:cNvPr id="0" name=""/>
        <dsp:cNvSpPr/>
      </dsp:nvSpPr>
      <dsp:spPr>
        <a:xfrm>
          <a:off x="147156" y="1552249"/>
          <a:ext cx="2170329" cy="71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4"/>
              </a:solidFill>
            </a:rPr>
            <a:t>NEV Actual Performance Data-Base</a:t>
          </a:r>
        </a:p>
      </dsp:txBody>
      <dsp:txXfrm>
        <a:off x="147156" y="1552249"/>
        <a:ext cx="2170329" cy="715222"/>
      </dsp:txXfrm>
    </dsp:sp>
    <dsp:sp modelId="{DADE39CF-D67B-3D4D-A382-D2ABCD3A70F4}">
      <dsp:nvSpPr>
        <dsp:cNvPr id="0" name=""/>
        <dsp:cNvSpPr/>
      </dsp:nvSpPr>
      <dsp:spPr>
        <a:xfrm>
          <a:off x="144690" y="1334723"/>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E1830A-77C8-614A-8708-5E0877511A6A}">
      <dsp:nvSpPr>
        <dsp:cNvPr id="0" name=""/>
        <dsp:cNvSpPr/>
      </dsp:nvSpPr>
      <dsp:spPr>
        <a:xfrm>
          <a:off x="265538" y="1093027"/>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B3C7102-0673-0C44-8EE5-002484E41662}">
      <dsp:nvSpPr>
        <dsp:cNvPr id="0" name=""/>
        <dsp:cNvSpPr/>
      </dsp:nvSpPr>
      <dsp:spPr>
        <a:xfrm>
          <a:off x="555573" y="1141366"/>
          <a:ext cx="271291" cy="27129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8C04A2-AA18-074D-AC06-4650A1AA7AB0}">
      <dsp:nvSpPr>
        <dsp:cNvPr id="0" name=""/>
        <dsp:cNvSpPr/>
      </dsp:nvSpPr>
      <dsp:spPr>
        <a:xfrm>
          <a:off x="797268" y="875501"/>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56973D-C720-5345-A19E-8131749B0E2C}">
      <dsp:nvSpPr>
        <dsp:cNvPr id="0" name=""/>
        <dsp:cNvSpPr/>
      </dsp:nvSpPr>
      <dsp:spPr>
        <a:xfrm>
          <a:off x="1111473" y="778823"/>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49A7D4-4982-E948-9681-9A698DB0ABEC}">
      <dsp:nvSpPr>
        <dsp:cNvPr id="0" name=""/>
        <dsp:cNvSpPr/>
      </dsp:nvSpPr>
      <dsp:spPr>
        <a:xfrm>
          <a:off x="1498186" y="948010"/>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5B616E-A2A8-6A48-8A5B-997CE322EF55}">
      <dsp:nvSpPr>
        <dsp:cNvPr id="0" name=""/>
        <dsp:cNvSpPr/>
      </dsp:nvSpPr>
      <dsp:spPr>
        <a:xfrm>
          <a:off x="1739882" y="1068858"/>
          <a:ext cx="271291" cy="27129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BEE2DA-4F72-5742-9102-793F20D4C4B7}">
      <dsp:nvSpPr>
        <dsp:cNvPr id="0" name=""/>
        <dsp:cNvSpPr/>
      </dsp:nvSpPr>
      <dsp:spPr>
        <a:xfrm>
          <a:off x="2078256" y="1334723"/>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40F793-2E70-9948-B9FB-CCF332444DC5}">
      <dsp:nvSpPr>
        <dsp:cNvPr id="0" name=""/>
        <dsp:cNvSpPr/>
      </dsp:nvSpPr>
      <dsp:spPr>
        <a:xfrm>
          <a:off x="2223274" y="1600588"/>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0118866-CD49-4841-B478-A10E924CE02B}">
      <dsp:nvSpPr>
        <dsp:cNvPr id="0" name=""/>
        <dsp:cNvSpPr/>
      </dsp:nvSpPr>
      <dsp:spPr>
        <a:xfrm>
          <a:off x="966455" y="1093027"/>
          <a:ext cx="443931" cy="44393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D2764E0-810B-7541-9484-FA129665BF19}">
      <dsp:nvSpPr>
        <dsp:cNvPr id="0" name=""/>
        <dsp:cNvSpPr/>
      </dsp:nvSpPr>
      <dsp:spPr>
        <a:xfrm>
          <a:off x="23842" y="2011471"/>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F20C03-5E1D-6D48-BDF0-9D04A6AD65AE}">
      <dsp:nvSpPr>
        <dsp:cNvPr id="0" name=""/>
        <dsp:cNvSpPr/>
      </dsp:nvSpPr>
      <dsp:spPr>
        <a:xfrm>
          <a:off x="168859" y="2228998"/>
          <a:ext cx="271291" cy="27129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F48AFE-1DFD-FA41-817F-D8F273F04F21}">
      <dsp:nvSpPr>
        <dsp:cNvPr id="0" name=""/>
        <dsp:cNvSpPr/>
      </dsp:nvSpPr>
      <dsp:spPr>
        <a:xfrm>
          <a:off x="531403" y="2422354"/>
          <a:ext cx="394605" cy="394605"/>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0A3972-FE50-F94A-B1AA-DDC0CA77C797}">
      <dsp:nvSpPr>
        <dsp:cNvPr id="0" name=""/>
        <dsp:cNvSpPr/>
      </dsp:nvSpPr>
      <dsp:spPr>
        <a:xfrm>
          <a:off x="1038964" y="2736559"/>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0FCD0E-BF2C-434F-9418-D5338B1D2067}">
      <dsp:nvSpPr>
        <dsp:cNvPr id="0" name=""/>
        <dsp:cNvSpPr/>
      </dsp:nvSpPr>
      <dsp:spPr>
        <a:xfrm>
          <a:off x="1135642" y="2422354"/>
          <a:ext cx="271291" cy="27129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BF4195-FD65-B84D-899C-8C514ACE37EA}">
      <dsp:nvSpPr>
        <dsp:cNvPr id="0" name=""/>
        <dsp:cNvSpPr/>
      </dsp:nvSpPr>
      <dsp:spPr>
        <a:xfrm>
          <a:off x="1377338" y="2760728"/>
          <a:ext cx="172639" cy="17263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1C78B2-98B9-CF4F-AF36-F63136B44488}">
      <dsp:nvSpPr>
        <dsp:cNvPr id="0" name=""/>
        <dsp:cNvSpPr/>
      </dsp:nvSpPr>
      <dsp:spPr>
        <a:xfrm>
          <a:off x="1594865" y="2374015"/>
          <a:ext cx="394605" cy="394605"/>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DB51BB5-4118-3F48-B4D5-FBC968E69F42}">
      <dsp:nvSpPr>
        <dsp:cNvPr id="0" name=""/>
        <dsp:cNvSpPr/>
      </dsp:nvSpPr>
      <dsp:spPr>
        <a:xfrm>
          <a:off x="2126595" y="2277337"/>
          <a:ext cx="271291" cy="271291"/>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8534C05-E8DE-1B4B-A7ED-328AF7104543}">
      <dsp:nvSpPr>
        <dsp:cNvPr id="0" name=""/>
        <dsp:cNvSpPr/>
      </dsp:nvSpPr>
      <dsp:spPr>
        <a:xfrm>
          <a:off x="2397887" y="1140964"/>
          <a:ext cx="796743" cy="1521070"/>
        </a:xfrm>
        <a:prstGeom prst="chevron">
          <a:avLst>
            <a:gd name="adj" fmla="val 62310"/>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EE07453-9F8C-E449-B44B-63DCC7AAD48B}">
      <dsp:nvSpPr>
        <dsp:cNvPr id="0" name=""/>
        <dsp:cNvSpPr/>
      </dsp:nvSpPr>
      <dsp:spPr>
        <a:xfrm>
          <a:off x="3049768" y="1140964"/>
          <a:ext cx="796743" cy="1521070"/>
        </a:xfrm>
        <a:prstGeom prst="chevron">
          <a:avLst>
            <a:gd name="adj" fmla="val 62310"/>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A98E04-298A-E14C-B89D-725438E9CB5D}">
      <dsp:nvSpPr>
        <dsp:cNvPr id="0" name=""/>
        <dsp:cNvSpPr/>
      </dsp:nvSpPr>
      <dsp:spPr>
        <a:xfrm>
          <a:off x="3933429" y="1015260"/>
          <a:ext cx="1846996" cy="184699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ym typeface="Wingdings"/>
            </a:rPr>
            <a:t> </a:t>
          </a:r>
          <a:r>
            <a:rPr lang="en-US" sz="1400" kern="1200" dirty="0" smtClean="0"/>
            <a:t>Annual Ranking</a:t>
          </a:r>
        </a:p>
        <a:p>
          <a:pPr lvl="0" algn="ctr" defTabSz="622300">
            <a:lnSpc>
              <a:spcPct val="90000"/>
            </a:lnSpc>
            <a:spcBef>
              <a:spcPct val="0"/>
            </a:spcBef>
            <a:spcAft>
              <a:spcPct val="35000"/>
            </a:spcAft>
          </a:pPr>
          <a:r>
            <a:rPr lang="en-US" sz="1400" kern="1200" dirty="0" smtClean="0">
              <a:sym typeface="Wingdings"/>
            </a:rPr>
            <a:t> By-Topic, Periodic Analyses</a:t>
          </a:r>
        </a:p>
        <a:p>
          <a:pPr lvl="0" algn="ctr" defTabSz="622300">
            <a:lnSpc>
              <a:spcPct val="90000"/>
            </a:lnSpc>
            <a:spcBef>
              <a:spcPct val="0"/>
            </a:spcBef>
            <a:spcAft>
              <a:spcPct val="35000"/>
            </a:spcAft>
          </a:pPr>
          <a:r>
            <a:rPr lang="en-US" sz="1400" kern="1200" dirty="0" smtClean="0">
              <a:sym typeface="Wingdings"/>
            </a:rPr>
            <a:t> Trends Analysis</a:t>
          </a:r>
        </a:p>
      </dsp:txBody>
      <dsp:txXfrm>
        <a:off x="4203915" y="1285746"/>
        <a:ext cx="1306024" cy="13060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18238-3CFC-0B4F-A6E2-D83769CACCC5}">
      <dsp:nvSpPr>
        <dsp:cNvPr id="0" name=""/>
        <dsp:cNvSpPr/>
      </dsp:nvSpPr>
      <dsp:spPr>
        <a:xfrm>
          <a:off x="3168466" y="1121302"/>
          <a:ext cx="2793419" cy="2793419"/>
        </a:xfrm>
        <a:prstGeom prst="ellipse">
          <a:avLst/>
        </a:prstGeom>
        <a:solidFill>
          <a:srgbClr val="93D056"/>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bg1"/>
              </a:solidFill>
            </a:rPr>
            <a:t>Engagement &amp; expansion</a:t>
          </a:r>
          <a:endParaRPr lang="en-US" sz="3000" kern="1200" dirty="0">
            <a:solidFill>
              <a:schemeClr val="bg1"/>
            </a:solidFill>
          </a:endParaRPr>
        </a:p>
      </dsp:txBody>
      <dsp:txXfrm>
        <a:off x="3577553" y="1530389"/>
        <a:ext cx="1975245" cy="1975245"/>
      </dsp:txXfrm>
    </dsp:sp>
    <dsp:sp modelId="{543F1A13-2A12-4148-B6B1-4009F1EF59DC}">
      <dsp:nvSpPr>
        <dsp:cNvPr id="0" name=""/>
        <dsp:cNvSpPr/>
      </dsp:nvSpPr>
      <dsp:spPr>
        <a:xfrm>
          <a:off x="3866821" y="498"/>
          <a:ext cx="1396709" cy="1396709"/>
        </a:xfrm>
        <a:prstGeom prst="ellipse">
          <a:avLst/>
        </a:prstGeom>
        <a:solidFill>
          <a:schemeClr val="accent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WeChat Posts</a:t>
          </a:r>
          <a:endParaRPr lang="en-US" sz="1300" kern="1200" dirty="0">
            <a:solidFill>
              <a:schemeClr val="bg1"/>
            </a:solidFill>
          </a:endParaRPr>
        </a:p>
      </dsp:txBody>
      <dsp:txXfrm>
        <a:off x="4071364" y="205041"/>
        <a:ext cx="987623" cy="987623"/>
      </dsp:txXfrm>
    </dsp:sp>
    <dsp:sp modelId="{57D77BFE-4A6C-7F4F-97C5-7A7F966EC3AB}">
      <dsp:nvSpPr>
        <dsp:cNvPr id="0" name=""/>
        <dsp:cNvSpPr/>
      </dsp:nvSpPr>
      <dsp:spPr>
        <a:xfrm>
          <a:off x="5685979" y="1819657"/>
          <a:ext cx="1396709" cy="1396709"/>
        </a:xfrm>
        <a:prstGeom prst="ellipse">
          <a:avLst/>
        </a:prstGeom>
        <a:solidFill>
          <a:schemeClr val="accent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Video channel</a:t>
          </a:r>
          <a:endParaRPr lang="en-US" sz="1300" kern="1200" dirty="0">
            <a:solidFill>
              <a:schemeClr val="bg1"/>
            </a:solidFill>
          </a:endParaRPr>
        </a:p>
      </dsp:txBody>
      <dsp:txXfrm>
        <a:off x="5890522" y="2024200"/>
        <a:ext cx="987623" cy="987623"/>
      </dsp:txXfrm>
    </dsp:sp>
    <dsp:sp modelId="{C72A10EC-0B4D-B645-8A15-11B5856B9F2D}">
      <dsp:nvSpPr>
        <dsp:cNvPr id="0" name=""/>
        <dsp:cNvSpPr/>
      </dsp:nvSpPr>
      <dsp:spPr>
        <a:xfrm>
          <a:off x="3866821" y="3638815"/>
          <a:ext cx="1396709" cy="1396709"/>
        </a:xfrm>
        <a:prstGeom prst="ellipse">
          <a:avLst/>
        </a:prstGeom>
        <a:solidFill>
          <a:schemeClr val="accent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Marketing &amp; presentations </a:t>
          </a:r>
          <a:endParaRPr lang="en-US" sz="1300" kern="1200" dirty="0">
            <a:solidFill>
              <a:schemeClr val="bg1"/>
            </a:solidFill>
          </a:endParaRPr>
        </a:p>
      </dsp:txBody>
      <dsp:txXfrm>
        <a:off x="4071364" y="3843358"/>
        <a:ext cx="987623" cy="987623"/>
      </dsp:txXfrm>
    </dsp:sp>
    <dsp:sp modelId="{54A35E90-4505-0D44-A6C1-22A6D1603E73}">
      <dsp:nvSpPr>
        <dsp:cNvPr id="0" name=""/>
        <dsp:cNvSpPr/>
      </dsp:nvSpPr>
      <dsp:spPr>
        <a:xfrm>
          <a:off x="2047662" y="1819657"/>
          <a:ext cx="1396709" cy="1396709"/>
        </a:xfrm>
        <a:prstGeom prst="ellipse">
          <a:avLst/>
        </a:prstGeom>
        <a:solidFill>
          <a:schemeClr val="accent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Events</a:t>
          </a:r>
          <a:endParaRPr lang="en-US" sz="1300" kern="1200" dirty="0">
            <a:solidFill>
              <a:schemeClr val="bg1"/>
            </a:solidFill>
          </a:endParaRPr>
        </a:p>
      </dsp:txBody>
      <dsp:txXfrm>
        <a:off x="2252205" y="2024200"/>
        <a:ext cx="987623" cy="9876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EC7F-22EB-0843-BC30-11C08F2C114F}">
      <dsp:nvSpPr>
        <dsp:cNvPr id="0" name=""/>
        <dsp:cNvSpPr/>
      </dsp:nvSpPr>
      <dsp:spPr>
        <a:xfrm rot="5400000">
          <a:off x="2849280" y="106158"/>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65% Annual Growth</a:t>
          </a:r>
          <a:endParaRPr lang="en-US" sz="1700" kern="1200" dirty="0"/>
        </a:p>
      </dsp:txBody>
      <dsp:txXfrm rot="-5400000">
        <a:off x="3176620" y="254400"/>
        <a:ext cx="977329" cy="1123366"/>
      </dsp:txXfrm>
    </dsp:sp>
    <dsp:sp modelId="{354EFDD2-A096-564D-9AAA-F6B60E8A835F}">
      <dsp:nvSpPr>
        <dsp:cNvPr id="0" name=""/>
        <dsp:cNvSpPr/>
      </dsp:nvSpPr>
      <dsp:spPr>
        <a:xfrm>
          <a:off x="4418295" y="326479"/>
          <a:ext cx="1821323" cy="979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n-US" sz="1700" kern="1200" dirty="0"/>
        </a:p>
      </dsp:txBody>
      <dsp:txXfrm>
        <a:off x="4418295" y="326479"/>
        <a:ext cx="1821323" cy="979206"/>
      </dsp:txXfrm>
    </dsp:sp>
    <dsp:sp modelId="{13DAB190-BC35-9244-A698-051F17A17D29}">
      <dsp:nvSpPr>
        <dsp:cNvPr id="0" name=""/>
        <dsp:cNvSpPr/>
      </dsp:nvSpPr>
      <dsp:spPr>
        <a:xfrm rot="5400000">
          <a:off x="1315843" y="106158"/>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643183" y="254400"/>
        <a:ext cx="977329" cy="1123366"/>
      </dsp:txXfrm>
    </dsp:sp>
    <dsp:sp modelId="{090CC68E-25FA-8348-883F-8CE8CC9F79A3}">
      <dsp:nvSpPr>
        <dsp:cNvPr id="0" name=""/>
        <dsp:cNvSpPr/>
      </dsp:nvSpPr>
      <dsp:spPr>
        <a:xfrm rot="5400000">
          <a:off x="2079624" y="1491408"/>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Global leader since 2015</a:t>
          </a:r>
          <a:endParaRPr lang="en-US" sz="1700" kern="1200" dirty="0"/>
        </a:p>
      </dsp:txBody>
      <dsp:txXfrm rot="-5400000">
        <a:off x="2406964" y="1639650"/>
        <a:ext cx="977329" cy="1123366"/>
      </dsp:txXfrm>
    </dsp:sp>
    <dsp:sp modelId="{048A18C2-A052-FD40-B5D4-428DC69CD2A4}">
      <dsp:nvSpPr>
        <dsp:cNvPr id="0" name=""/>
        <dsp:cNvSpPr/>
      </dsp:nvSpPr>
      <dsp:spPr>
        <a:xfrm>
          <a:off x="364380" y="1711730"/>
          <a:ext cx="1762571" cy="979206"/>
        </a:xfrm>
        <a:prstGeom prst="rect">
          <a:avLst/>
        </a:prstGeom>
        <a:noFill/>
        <a:ln>
          <a:noFill/>
        </a:ln>
        <a:effectLst/>
      </dsp:spPr>
      <dsp:style>
        <a:lnRef idx="0">
          <a:scrgbClr r="0" g="0" b="0"/>
        </a:lnRef>
        <a:fillRef idx="0">
          <a:scrgbClr r="0" g="0" b="0"/>
        </a:fillRef>
        <a:effectRef idx="0">
          <a:scrgbClr r="0" g="0" b="0"/>
        </a:effectRef>
        <a:fontRef idx="minor"/>
      </dsp:style>
    </dsp:sp>
    <dsp:sp modelId="{CFF6BE06-A5FF-D045-A07B-D0BCACDE092B}">
      <dsp:nvSpPr>
        <dsp:cNvPr id="0" name=""/>
        <dsp:cNvSpPr/>
      </dsp:nvSpPr>
      <dsp:spPr>
        <a:xfrm rot="5400000">
          <a:off x="3613061" y="1491408"/>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940401" y="1639650"/>
        <a:ext cx="977329" cy="1123366"/>
      </dsp:txXfrm>
    </dsp:sp>
    <dsp:sp modelId="{2F185FFC-2286-D348-A3AA-ED6CE3257496}">
      <dsp:nvSpPr>
        <dsp:cNvPr id="0" name=""/>
        <dsp:cNvSpPr/>
      </dsp:nvSpPr>
      <dsp:spPr>
        <a:xfrm rot="5400000">
          <a:off x="2849280" y="2876659"/>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CN" sz="1700" kern="1200" dirty="0" smtClean="0">
              <a:latin typeface="Century Gothic" pitchFamily="34" charset="0"/>
            </a:rPr>
            <a:t>$7.2 billion </a:t>
          </a:r>
          <a:r>
            <a:rPr lang="en-US" altLang="zh-CN" sz="1700" kern="1200" dirty="0" err="1" smtClean="0">
              <a:latin typeface="Century Gothic" pitchFamily="34" charset="0"/>
            </a:rPr>
            <a:t>Govt</a:t>
          </a:r>
          <a:r>
            <a:rPr lang="en-US" altLang="zh-CN" sz="1700" kern="1200" dirty="0" smtClean="0">
              <a:latin typeface="Century Gothic" pitchFamily="34" charset="0"/>
            </a:rPr>
            <a:t>’ Invest’</a:t>
          </a:r>
          <a:endParaRPr lang="en-US" sz="1700" kern="1200" dirty="0"/>
        </a:p>
      </dsp:txBody>
      <dsp:txXfrm rot="-5400000">
        <a:off x="3176620" y="3024901"/>
        <a:ext cx="977329" cy="1123366"/>
      </dsp:txXfrm>
    </dsp:sp>
    <dsp:sp modelId="{6012A735-6850-DB45-A482-918DB9B08854}">
      <dsp:nvSpPr>
        <dsp:cNvPr id="0" name=""/>
        <dsp:cNvSpPr/>
      </dsp:nvSpPr>
      <dsp:spPr>
        <a:xfrm>
          <a:off x="4418295" y="3096980"/>
          <a:ext cx="1821323" cy="979206"/>
        </a:xfrm>
        <a:prstGeom prst="rect">
          <a:avLst/>
        </a:prstGeom>
        <a:noFill/>
        <a:ln>
          <a:noFill/>
        </a:ln>
        <a:effectLst/>
      </dsp:spPr>
      <dsp:style>
        <a:lnRef idx="0">
          <a:scrgbClr r="0" g="0" b="0"/>
        </a:lnRef>
        <a:fillRef idx="0">
          <a:scrgbClr r="0" g="0" b="0"/>
        </a:fillRef>
        <a:effectRef idx="0">
          <a:scrgbClr r="0" g="0" b="0"/>
        </a:effectRef>
        <a:fontRef idx="minor"/>
      </dsp:style>
    </dsp:sp>
    <dsp:sp modelId="{64DDB917-E88F-FD4D-ABDE-A670714FCB80}">
      <dsp:nvSpPr>
        <dsp:cNvPr id="0" name=""/>
        <dsp:cNvSpPr/>
      </dsp:nvSpPr>
      <dsp:spPr>
        <a:xfrm rot="5400000">
          <a:off x="1315843" y="2876659"/>
          <a:ext cx="1632010" cy="1419849"/>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643183" y="3024901"/>
        <a:ext cx="977329" cy="1123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E2A7-0377-5544-9EDF-311ECDE814B8}">
      <dsp:nvSpPr>
        <dsp:cNvPr id="0" name=""/>
        <dsp:cNvSpPr/>
      </dsp:nvSpPr>
      <dsp:spPr>
        <a:xfrm>
          <a:off x="-4065773" y="-624052"/>
          <a:ext cx="4844922" cy="4844922"/>
        </a:xfrm>
        <a:prstGeom prst="blockArc">
          <a:avLst>
            <a:gd name="adj1" fmla="val 18900000"/>
            <a:gd name="adj2" fmla="val 2700000"/>
            <a:gd name="adj3" fmla="val 446"/>
          </a:avLst>
        </a:pr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9C6A07-CC5F-3A49-96C1-4BF0DAA63576}">
      <dsp:nvSpPr>
        <dsp:cNvPr id="0" name=""/>
        <dsp:cNvSpPr/>
      </dsp:nvSpPr>
      <dsp:spPr>
        <a:xfrm>
          <a:off x="408268" y="276523"/>
          <a:ext cx="4987484" cy="553334"/>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39209"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NEV production is high but most sales are not by private users</a:t>
          </a:r>
          <a:endParaRPr lang="en-US" sz="1700" kern="1200" dirty="0"/>
        </a:p>
      </dsp:txBody>
      <dsp:txXfrm>
        <a:off x="408268" y="276523"/>
        <a:ext cx="4987484" cy="553334"/>
      </dsp:txXfrm>
    </dsp:sp>
    <dsp:sp modelId="{D61A6C85-AA49-8046-95EC-7847A54E3C9F}">
      <dsp:nvSpPr>
        <dsp:cNvPr id="0" name=""/>
        <dsp:cNvSpPr/>
      </dsp:nvSpPr>
      <dsp:spPr>
        <a:xfrm>
          <a:off x="62434" y="207356"/>
          <a:ext cx="691667" cy="691667"/>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5B4971-CAC0-C941-B951-F0A715C9E110}">
      <dsp:nvSpPr>
        <dsp:cNvPr id="0" name=""/>
        <dsp:cNvSpPr/>
      </dsp:nvSpPr>
      <dsp:spPr>
        <a:xfrm>
          <a:off x="725507" y="1106668"/>
          <a:ext cx="4670245" cy="553334"/>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39209"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Battery is expensive, compensated by downgrade of vehicle performance </a:t>
          </a:r>
          <a:endParaRPr lang="en-US" sz="1700" kern="1200" dirty="0"/>
        </a:p>
      </dsp:txBody>
      <dsp:txXfrm>
        <a:off x="725507" y="1106668"/>
        <a:ext cx="4670245" cy="553334"/>
      </dsp:txXfrm>
    </dsp:sp>
    <dsp:sp modelId="{C8F0959F-6543-E047-8FEF-E9331A766362}">
      <dsp:nvSpPr>
        <dsp:cNvPr id="0" name=""/>
        <dsp:cNvSpPr/>
      </dsp:nvSpPr>
      <dsp:spPr>
        <a:xfrm>
          <a:off x="379673" y="1037501"/>
          <a:ext cx="691667" cy="691667"/>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1912B3-022C-8D47-9EC8-431241F69BEA}">
      <dsp:nvSpPr>
        <dsp:cNvPr id="0" name=""/>
        <dsp:cNvSpPr/>
      </dsp:nvSpPr>
      <dsp:spPr>
        <a:xfrm>
          <a:off x="725507" y="1936814"/>
          <a:ext cx="4670245" cy="553334"/>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39209"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Consumer lack knowledge and guidance for make confident purchase choice</a:t>
          </a:r>
          <a:endParaRPr lang="en-US" sz="1700" kern="1200" dirty="0"/>
        </a:p>
      </dsp:txBody>
      <dsp:txXfrm>
        <a:off x="725507" y="1936814"/>
        <a:ext cx="4670245" cy="553334"/>
      </dsp:txXfrm>
    </dsp:sp>
    <dsp:sp modelId="{43D105FB-82CA-C14D-A29F-F5B3EF8754D0}">
      <dsp:nvSpPr>
        <dsp:cNvPr id="0" name=""/>
        <dsp:cNvSpPr/>
      </dsp:nvSpPr>
      <dsp:spPr>
        <a:xfrm>
          <a:off x="379673" y="1867647"/>
          <a:ext cx="691667" cy="691667"/>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75CEA9-D50E-7143-B6B2-E0B0F1ED5620}">
      <dsp:nvSpPr>
        <dsp:cNvPr id="0" name=""/>
        <dsp:cNvSpPr/>
      </dsp:nvSpPr>
      <dsp:spPr>
        <a:xfrm>
          <a:off x="408268" y="2766959"/>
          <a:ext cx="4987484" cy="553334"/>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39209"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Current EV reviews and rankings are NOT transparent and NOT scientifically structured</a:t>
          </a:r>
          <a:endParaRPr lang="en-US" sz="1700" kern="1200" dirty="0"/>
        </a:p>
      </dsp:txBody>
      <dsp:txXfrm>
        <a:off x="408268" y="2766959"/>
        <a:ext cx="4987484" cy="553334"/>
      </dsp:txXfrm>
    </dsp:sp>
    <dsp:sp modelId="{8B864B7E-D8FD-D84A-BA6E-721D16FD0670}">
      <dsp:nvSpPr>
        <dsp:cNvPr id="0" name=""/>
        <dsp:cNvSpPr/>
      </dsp:nvSpPr>
      <dsp:spPr>
        <a:xfrm>
          <a:off x="62434" y="2697792"/>
          <a:ext cx="691667" cy="691667"/>
        </a:xfrm>
        <a:prstGeom prst="ellipse">
          <a:avLst/>
        </a:prstGeom>
        <a:solidFill>
          <a:schemeClr val="lt1">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C093-89CF-4840-A452-9CB3465A91A5}">
      <dsp:nvSpPr>
        <dsp:cNvPr id="0" name=""/>
        <dsp:cNvSpPr/>
      </dsp:nvSpPr>
      <dsp:spPr>
        <a:xfrm>
          <a:off x="3822540" y="31801"/>
          <a:ext cx="1089917" cy="108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D8428"/>
              </a:solidFill>
            </a:rPr>
            <a:t>Collect information from consumers</a:t>
          </a:r>
          <a:endParaRPr lang="en-US" sz="1700" kern="1200" dirty="0">
            <a:solidFill>
              <a:srgbClr val="ED8428"/>
            </a:solidFill>
          </a:endParaRPr>
        </a:p>
      </dsp:txBody>
      <dsp:txXfrm>
        <a:off x="3822540" y="31801"/>
        <a:ext cx="1089917" cy="1089917"/>
      </dsp:txXfrm>
    </dsp:sp>
    <dsp:sp modelId="{F7D191C0-6DDF-3C49-9B6A-58EDB2F2804E}">
      <dsp:nvSpPr>
        <dsp:cNvPr id="0" name=""/>
        <dsp:cNvSpPr/>
      </dsp:nvSpPr>
      <dsp:spPr>
        <a:xfrm>
          <a:off x="1259018" y="313"/>
          <a:ext cx="4085963" cy="4085963"/>
        </a:xfrm>
        <a:prstGeom prst="circularArrow">
          <a:avLst>
            <a:gd name="adj1" fmla="val 5202"/>
            <a:gd name="adj2" fmla="val 336015"/>
            <a:gd name="adj3" fmla="val 21292825"/>
            <a:gd name="adj4" fmla="val 19766604"/>
            <a:gd name="adj5" fmla="val 6068"/>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F655E0D-9408-3447-A821-6DD60D16BCA8}">
      <dsp:nvSpPr>
        <dsp:cNvPr id="0" name=""/>
        <dsp:cNvSpPr/>
      </dsp:nvSpPr>
      <dsp:spPr>
        <a:xfrm>
          <a:off x="4481056" y="2058502"/>
          <a:ext cx="1089917" cy="108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D8428"/>
              </a:solidFill>
            </a:rPr>
            <a:t>Understand consumers</a:t>
          </a:r>
          <a:endParaRPr lang="en-US" sz="1700" kern="1200" dirty="0">
            <a:solidFill>
              <a:srgbClr val="ED8428"/>
            </a:solidFill>
          </a:endParaRPr>
        </a:p>
      </dsp:txBody>
      <dsp:txXfrm>
        <a:off x="4481056" y="2058502"/>
        <a:ext cx="1089917" cy="1089917"/>
      </dsp:txXfrm>
    </dsp:sp>
    <dsp:sp modelId="{1AAD3120-FA5B-3B48-BFA1-842C444D374F}">
      <dsp:nvSpPr>
        <dsp:cNvPr id="0" name=""/>
        <dsp:cNvSpPr/>
      </dsp:nvSpPr>
      <dsp:spPr>
        <a:xfrm>
          <a:off x="1259018" y="313"/>
          <a:ext cx="4085963" cy="4085963"/>
        </a:xfrm>
        <a:prstGeom prst="circularArrow">
          <a:avLst>
            <a:gd name="adj1" fmla="val 5202"/>
            <a:gd name="adj2" fmla="val 336015"/>
            <a:gd name="adj3" fmla="val 4014266"/>
            <a:gd name="adj4" fmla="val 2253829"/>
            <a:gd name="adj5" fmla="val 6068"/>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043806F-9D5B-514F-9397-3F1AD229E6AD}">
      <dsp:nvSpPr>
        <dsp:cNvPr id="0" name=""/>
        <dsp:cNvSpPr/>
      </dsp:nvSpPr>
      <dsp:spPr>
        <a:xfrm>
          <a:off x="2757041" y="3311073"/>
          <a:ext cx="1089917" cy="108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D8428"/>
              </a:solidFill>
            </a:rPr>
            <a:t>Analyze &amp;Rank NEVs</a:t>
          </a:r>
          <a:endParaRPr lang="en-US" sz="1700" kern="1200" dirty="0">
            <a:solidFill>
              <a:srgbClr val="ED8428"/>
            </a:solidFill>
          </a:endParaRPr>
        </a:p>
      </dsp:txBody>
      <dsp:txXfrm>
        <a:off x="2757041" y="3311073"/>
        <a:ext cx="1089917" cy="1089917"/>
      </dsp:txXfrm>
    </dsp:sp>
    <dsp:sp modelId="{FC9DE2FB-D7F3-E74D-BBC4-58B7AB7D75C8}">
      <dsp:nvSpPr>
        <dsp:cNvPr id="0" name=""/>
        <dsp:cNvSpPr/>
      </dsp:nvSpPr>
      <dsp:spPr>
        <a:xfrm>
          <a:off x="1259018" y="313"/>
          <a:ext cx="4085963" cy="4085963"/>
        </a:xfrm>
        <a:prstGeom prst="circularArrow">
          <a:avLst>
            <a:gd name="adj1" fmla="val 5202"/>
            <a:gd name="adj2" fmla="val 336015"/>
            <a:gd name="adj3" fmla="val 8210155"/>
            <a:gd name="adj4" fmla="val 6449719"/>
            <a:gd name="adj5" fmla="val 6068"/>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C263F3-B2A0-4046-886C-67E5438AC5A8}">
      <dsp:nvSpPr>
        <dsp:cNvPr id="0" name=""/>
        <dsp:cNvSpPr/>
      </dsp:nvSpPr>
      <dsp:spPr>
        <a:xfrm>
          <a:off x="1033026" y="2058502"/>
          <a:ext cx="1089917" cy="108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D8428"/>
              </a:solidFill>
            </a:rPr>
            <a:t>Guide improved NEV supply</a:t>
          </a:r>
          <a:endParaRPr lang="en-US" sz="1700" kern="1200" dirty="0">
            <a:solidFill>
              <a:srgbClr val="ED8428"/>
            </a:solidFill>
          </a:endParaRPr>
        </a:p>
      </dsp:txBody>
      <dsp:txXfrm>
        <a:off x="1033026" y="2058502"/>
        <a:ext cx="1089917" cy="1089917"/>
      </dsp:txXfrm>
    </dsp:sp>
    <dsp:sp modelId="{873942D4-4F70-744E-B2B2-33417FDAF3B8}">
      <dsp:nvSpPr>
        <dsp:cNvPr id="0" name=""/>
        <dsp:cNvSpPr/>
      </dsp:nvSpPr>
      <dsp:spPr>
        <a:xfrm>
          <a:off x="1259018" y="313"/>
          <a:ext cx="4085963" cy="4085963"/>
        </a:xfrm>
        <a:prstGeom prst="circularArrow">
          <a:avLst>
            <a:gd name="adj1" fmla="val 5202"/>
            <a:gd name="adj2" fmla="val 336015"/>
            <a:gd name="adj3" fmla="val 12297380"/>
            <a:gd name="adj4" fmla="val 10771160"/>
            <a:gd name="adj5" fmla="val 6068"/>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E2034E-5F69-684D-9ACC-3DF84CDF735F}">
      <dsp:nvSpPr>
        <dsp:cNvPr id="0" name=""/>
        <dsp:cNvSpPr/>
      </dsp:nvSpPr>
      <dsp:spPr>
        <a:xfrm>
          <a:off x="1691541" y="31801"/>
          <a:ext cx="1089917" cy="108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rgbClr val="ED8428"/>
              </a:solidFill>
            </a:rPr>
            <a:t>Improve Ranking Criteria</a:t>
          </a:r>
          <a:endParaRPr lang="en-US" sz="1700" kern="1200" dirty="0">
            <a:solidFill>
              <a:srgbClr val="ED8428"/>
            </a:solidFill>
          </a:endParaRPr>
        </a:p>
      </dsp:txBody>
      <dsp:txXfrm>
        <a:off x="1691541" y="31801"/>
        <a:ext cx="1089917" cy="1089917"/>
      </dsp:txXfrm>
    </dsp:sp>
    <dsp:sp modelId="{87B448ED-0E34-CD4C-9679-5BAC1F5CB7BE}">
      <dsp:nvSpPr>
        <dsp:cNvPr id="0" name=""/>
        <dsp:cNvSpPr/>
      </dsp:nvSpPr>
      <dsp:spPr>
        <a:xfrm>
          <a:off x="1259018" y="313"/>
          <a:ext cx="4085963" cy="4085963"/>
        </a:xfrm>
        <a:prstGeom prst="circularArrow">
          <a:avLst>
            <a:gd name="adj1" fmla="val 5202"/>
            <a:gd name="adj2" fmla="val 336015"/>
            <a:gd name="adj3" fmla="val 16865256"/>
            <a:gd name="adj4" fmla="val 15198729"/>
            <a:gd name="adj5" fmla="val 6068"/>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7E410-3FD1-2F4F-B5E4-EB3D4FB8ECC5}">
      <dsp:nvSpPr>
        <dsp:cNvPr id="0" name=""/>
        <dsp:cNvSpPr/>
      </dsp:nvSpPr>
      <dsp:spPr>
        <a:xfrm>
          <a:off x="3081866" y="1981200"/>
          <a:ext cx="2421466" cy="2421466"/>
        </a:xfrm>
        <a:prstGeom prst="gear9">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Reliable Real-World NEV Big-Data Platform</a:t>
          </a:r>
          <a:endParaRPr lang="en-US" sz="1900" kern="1200" dirty="0"/>
        </a:p>
      </dsp:txBody>
      <dsp:txXfrm>
        <a:off x="3568688" y="2548417"/>
        <a:ext cx="1447822" cy="1244683"/>
      </dsp:txXfrm>
    </dsp:sp>
    <dsp:sp modelId="{02219F0E-F8F0-ED41-B110-A78D248B3F3F}">
      <dsp:nvSpPr>
        <dsp:cNvPr id="0" name=""/>
        <dsp:cNvSpPr/>
      </dsp:nvSpPr>
      <dsp:spPr>
        <a:xfrm>
          <a:off x="1673013" y="1408853"/>
          <a:ext cx="1761066" cy="1761066"/>
        </a:xfrm>
        <a:prstGeom prst="gear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Crowed Ranks </a:t>
          </a:r>
          <a:endParaRPr lang="en-US" sz="1900" kern="1200" dirty="0"/>
        </a:p>
      </dsp:txBody>
      <dsp:txXfrm>
        <a:off x="2116367" y="1854886"/>
        <a:ext cx="874358" cy="869000"/>
      </dsp:txXfrm>
    </dsp:sp>
    <dsp:sp modelId="{C7398F3C-70A0-6240-A8B1-68898F9E19CF}">
      <dsp:nvSpPr>
        <dsp:cNvPr id="0" name=""/>
        <dsp:cNvSpPr/>
      </dsp:nvSpPr>
      <dsp:spPr>
        <a:xfrm rot="20700000">
          <a:off x="2659390" y="193897"/>
          <a:ext cx="1725486" cy="1725486"/>
        </a:xfrm>
        <a:prstGeom prst="gear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Experts set criteria</a:t>
          </a:r>
          <a:endParaRPr lang="en-US" sz="1900" kern="1200" dirty="0"/>
        </a:p>
      </dsp:txBody>
      <dsp:txXfrm rot="-20700000">
        <a:off x="3037839" y="572346"/>
        <a:ext cx="968586" cy="968586"/>
      </dsp:txXfrm>
    </dsp:sp>
    <dsp:sp modelId="{9AB7DC52-41B0-8B48-8280-91536817327F}">
      <dsp:nvSpPr>
        <dsp:cNvPr id="0" name=""/>
        <dsp:cNvSpPr/>
      </dsp:nvSpPr>
      <dsp:spPr>
        <a:xfrm>
          <a:off x="2897962" y="1614501"/>
          <a:ext cx="3099477" cy="3099477"/>
        </a:xfrm>
        <a:prstGeom prst="circularArrow">
          <a:avLst>
            <a:gd name="adj1" fmla="val 4688"/>
            <a:gd name="adj2" fmla="val 299029"/>
            <a:gd name="adj3" fmla="val 2520962"/>
            <a:gd name="adj4" fmla="val 15850984"/>
            <a:gd name="adj5" fmla="val 5469"/>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7B781B-BAF2-FC4E-B6D6-B7A4C2846859}">
      <dsp:nvSpPr>
        <dsp:cNvPr id="0" name=""/>
        <dsp:cNvSpPr/>
      </dsp:nvSpPr>
      <dsp:spPr>
        <a:xfrm>
          <a:off x="1361131" y="1018301"/>
          <a:ext cx="2251964" cy="225196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BEC6DD-4CAA-B841-A7CE-E7FF25FC797F}">
      <dsp:nvSpPr>
        <dsp:cNvPr id="0" name=""/>
        <dsp:cNvSpPr/>
      </dsp:nvSpPr>
      <dsp:spPr>
        <a:xfrm>
          <a:off x="2260267" y="-184943"/>
          <a:ext cx="2428070" cy="242807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4">
                <a:lumMod val="60000"/>
                <a:lumOff val="40000"/>
              </a:schemeClr>
            </a:gs>
            <a:gs pos="9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3DC2-BB83-9C4A-9B55-03E3AF125B47}">
      <dsp:nvSpPr>
        <dsp:cNvPr id="0" name=""/>
        <dsp:cNvSpPr/>
      </dsp:nvSpPr>
      <dsp:spPr>
        <a:xfrm>
          <a:off x="1609059" y="508392"/>
          <a:ext cx="3385881" cy="3385881"/>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CFB29-0429-614B-B351-35B8E058667A}">
      <dsp:nvSpPr>
        <dsp:cNvPr id="0" name=""/>
        <dsp:cNvSpPr/>
      </dsp:nvSpPr>
      <dsp:spPr>
        <a:xfrm>
          <a:off x="1609059" y="508392"/>
          <a:ext cx="3385881" cy="3385881"/>
        </a:xfrm>
        <a:prstGeom prst="blockArc">
          <a:avLst>
            <a:gd name="adj1" fmla="val 5400000"/>
            <a:gd name="adj2" fmla="val 108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D65CC9-5D44-EA45-94EB-87F67A6D53CD}">
      <dsp:nvSpPr>
        <dsp:cNvPr id="0" name=""/>
        <dsp:cNvSpPr/>
      </dsp:nvSpPr>
      <dsp:spPr>
        <a:xfrm>
          <a:off x="1609059" y="508392"/>
          <a:ext cx="3385881" cy="3385881"/>
        </a:xfrm>
        <a:prstGeom prst="blockArc">
          <a:avLst>
            <a:gd name="adj1" fmla="val 0"/>
            <a:gd name="adj2" fmla="val 540000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11103F-2925-4442-BFD1-71174541DB35}">
      <dsp:nvSpPr>
        <dsp:cNvPr id="0" name=""/>
        <dsp:cNvSpPr/>
      </dsp:nvSpPr>
      <dsp:spPr>
        <a:xfrm>
          <a:off x="1609059" y="508392"/>
          <a:ext cx="3385881" cy="3385881"/>
        </a:xfrm>
        <a:prstGeom prst="blockArc">
          <a:avLst>
            <a:gd name="adj1" fmla="val 16200000"/>
            <a:gd name="adj2" fmla="val 0"/>
            <a:gd name="adj3" fmla="val 4642"/>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FD9A95-03E4-C247-9A24-4298205BF020}">
      <dsp:nvSpPr>
        <dsp:cNvPr id="0" name=""/>
        <dsp:cNvSpPr/>
      </dsp:nvSpPr>
      <dsp:spPr>
        <a:xfrm>
          <a:off x="2522450" y="1421784"/>
          <a:ext cx="1559098" cy="1559098"/>
        </a:xfrm>
        <a:prstGeom prst="ellips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2750775" y="1650109"/>
        <a:ext cx="1102448" cy="1102448"/>
      </dsp:txXfrm>
    </dsp:sp>
    <dsp:sp modelId="{A3E39450-1A9C-F54F-92EA-96EEC106708C}">
      <dsp:nvSpPr>
        <dsp:cNvPr id="0" name=""/>
        <dsp:cNvSpPr/>
      </dsp:nvSpPr>
      <dsp:spPr>
        <a:xfrm>
          <a:off x="2756315" y="1997"/>
          <a:ext cx="1091369" cy="1091369"/>
        </a:xfrm>
        <a:prstGeom prst="ellipse">
          <a:avLst/>
        </a:prstGeom>
        <a:gradFill rotWithShape="0">
          <a:gsLst>
            <a:gs pos="0">
              <a:schemeClr val="accent4">
                <a:lumMod val="60000"/>
                <a:lumOff val="40000"/>
              </a:schemeClr>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App</a:t>
          </a:r>
          <a:endParaRPr lang="en-US" sz="1500" kern="1200" dirty="0"/>
        </a:p>
      </dsp:txBody>
      <dsp:txXfrm>
        <a:off x="2916142" y="161824"/>
        <a:ext cx="771715" cy="771715"/>
      </dsp:txXfrm>
    </dsp:sp>
    <dsp:sp modelId="{4E4F9A44-8CEC-154C-9D84-BAD6DB9D66C7}">
      <dsp:nvSpPr>
        <dsp:cNvPr id="0" name=""/>
        <dsp:cNvSpPr/>
      </dsp:nvSpPr>
      <dsp:spPr>
        <a:xfrm>
          <a:off x="4409967" y="1655648"/>
          <a:ext cx="1091369" cy="1091369"/>
        </a:xfrm>
        <a:prstGeom prst="ellipse">
          <a:avLst/>
        </a:prstGeom>
        <a:gradFill rotWithShape="0">
          <a:gsLst>
            <a:gs pos="0">
              <a:srgbClr val="92D050"/>
            </a:gs>
            <a:gs pos="10000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Website</a:t>
          </a:r>
          <a:endParaRPr lang="en-US" sz="1500" kern="1200" dirty="0"/>
        </a:p>
      </dsp:txBody>
      <dsp:txXfrm>
        <a:off x="4569794" y="1815475"/>
        <a:ext cx="771715" cy="771715"/>
      </dsp:txXfrm>
    </dsp:sp>
    <dsp:sp modelId="{91A1476C-6D63-8B45-ABAA-D304DC89FF57}">
      <dsp:nvSpPr>
        <dsp:cNvPr id="0" name=""/>
        <dsp:cNvSpPr/>
      </dsp:nvSpPr>
      <dsp:spPr>
        <a:xfrm>
          <a:off x="2756315" y="3309300"/>
          <a:ext cx="1091369" cy="1091369"/>
        </a:xfrm>
        <a:prstGeom prst="ellipse">
          <a:avLst/>
        </a:prstGeom>
        <a:gradFill rotWithShape="0">
          <a:gsLst>
            <a:gs pos="0">
              <a:schemeClr val="accent1">
                <a:hueOff val="0"/>
                <a:satOff val="0"/>
                <a:lumOff val="0"/>
                <a:alphaOff val="0"/>
                <a:tint val="94000"/>
                <a:satMod val="103000"/>
                <a:lumMod val="102000"/>
              </a:schemeClr>
            </a:gs>
            <a:gs pos="0">
              <a:srgbClr val="92D050"/>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Dataset</a:t>
          </a:r>
          <a:endParaRPr lang="en-US" sz="1500" kern="1200" dirty="0"/>
        </a:p>
      </dsp:txBody>
      <dsp:txXfrm>
        <a:off x="2916142" y="3469127"/>
        <a:ext cx="771715" cy="771715"/>
      </dsp:txXfrm>
    </dsp:sp>
    <dsp:sp modelId="{80CE5DED-1BD3-174E-92D6-7C93233DD682}">
      <dsp:nvSpPr>
        <dsp:cNvPr id="0" name=""/>
        <dsp:cNvSpPr/>
      </dsp:nvSpPr>
      <dsp:spPr>
        <a:xfrm>
          <a:off x="1102663" y="1655648"/>
          <a:ext cx="1091369" cy="109136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Activities</a:t>
          </a:r>
          <a:endParaRPr lang="en-US" sz="1500" kern="1200" dirty="0"/>
        </a:p>
      </dsp:txBody>
      <dsp:txXfrm>
        <a:off x="1262490" y="1815475"/>
        <a:ext cx="771715" cy="7717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B1644-5E6D-4049-A6B0-4E69A513565E}" type="datetimeFigureOut">
              <a:rPr lang="zh-CN" altLang="en-US" smtClean="0"/>
              <a:t>2017/4/30</a:t>
            </a:fld>
            <a:endParaRPr lang="zh-CN" altLang="en-US"/>
          </a:p>
        </p:txBody>
      </p:sp>
      <p:sp>
        <p:nvSpPr>
          <p:cNvPr id="4" name="幻灯片图像占位符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13E7D-CD4F-4EBD-AF00-34A3D6396A0A}" type="slidenum">
              <a:rPr lang="zh-CN" altLang="en-US" smtClean="0"/>
              <a:t>‹#›</a:t>
            </a:fld>
            <a:endParaRPr lang="zh-CN" altLang="en-US"/>
          </a:p>
        </p:txBody>
      </p:sp>
    </p:spTree>
    <p:extLst>
      <p:ext uri="{BB962C8B-B14F-4D97-AF65-F5344CB8AC3E}">
        <p14:creationId xmlns:p14="http://schemas.microsoft.com/office/powerpoint/2010/main" val="322616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excited</a:t>
            </a:r>
            <a:r>
              <a:rPr lang="en-US" baseline="0" dirty="0" smtClean="0"/>
              <a:t> to finally be able to officially release the long awaited </a:t>
            </a:r>
            <a:r>
              <a:rPr lang="en-US" baseline="0" dirty="0" err="1" smtClean="0"/>
              <a:t>BestEV</a:t>
            </a:r>
            <a:r>
              <a:rPr lang="en-US" baseline="0" dirty="0" smtClean="0"/>
              <a:t> system, a collaborative effort to spur NEV demand and high-performance supply of EVs in China. We thank the 28 experts who assisted in the design of the ranking system in 2015-16, Energy Foundation China for its instrumental kick-off support,  and our dear coalition members who have joined the commitment to make China’s first crowed-based ranking a strong force for electric mobility commercialization.</a:t>
            </a:r>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a:t>
            </a:fld>
            <a:endParaRPr lang="zh-CN" altLang="en-US"/>
          </a:p>
        </p:txBody>
      </p:sp>
    </p:spTree>
    <p:extLst>
      <p:ext uri="{BB962C8B-B14F-4D97-AF65-F5344CB8AC3E}">
        <p14:creationId xmlns:p14="http://schemas.microsoft.com/office/powerpoint/2010/main" val="195192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BestEV</a:t>
            </a:r>
            <a:r>
              <a:rPr lang="en-US" baseline="0" dirty="0" smtClean="0"/>
              <a:t> website showcases the features of the App and more. </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10</a:t>
            </a:fld>
            <a:endParaRPr lang="zh-CN" altLang="en-US"/>
          </a:p>
        </p:txBody>
      </p:sp>
    </p:spTree>
    <p:extLst>
      <p:ext uri="{BB962C8B-B14F-4D97-AF65-F5344CB8AC3E}">
        <p14:creationId xmlns:p14="http://schemas.microsoft.com/office/powerpoint/2010/main" val="150269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take a quick tour into the </a:t>
            </a:r>
            <a:r>
              <a:rPr lang="en-US" baseline="0" dirty="0" err="1" smtClean="0"/>
              <a:t>BestEV</a:t>
            </a:r>
            <a:r>
              <a:rPr lang="en-US" baseline="0" dirty="0" smtClean="0"/>
              <a:t> website</a:t>
            </a:r>
            <a:r>
              <a:rPr lang="mr-IN"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11</a:t>
            </a:fld>
            <a:endParaRPr lang="zh-CN" altLang="en-US"/>
          </a:p>
        </p:txBody>
      </p:sp>
    </p:spTree>
    <p:extLst>
      <p:ext uri="{BB962C8B-B14F-4D97-AF65-F5344CB8AC3E}">
        <p14:creationId xmlns:p14="http://schemas.microsoft.com/office/powerpoint/2010/main" val="10539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back of the App and website is the ever-increasing data-base of real-world user inputs. </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12</a:t>
            </a:fld>
            <a:endParaRPr lang="zh-CN" altLang="en-US"/>
          </a:p>
        </p:txBody>
      </p:sp>
    </p:spTree>
    <p:extLst>
      <p:ext uri="{BB962C8B-B14F-4D97-AF65-F5344CB8AC3E}">
        <p14:creationId xmlns:p14="http://schemas.microsoft.com/office/powerpoint/2010/main" val="11932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data generated</a:t>
            </a:r>
            <a:r>
              <a:rPr lang="en-US" baseline="0" dirty="0" smtClean="0"/>
              <a:t> by users of the App and website is accumulated, three main outputs are created and managed: (1) annual ranking is released for best and least performing NEVs, (2) Periodic by-topic analyses of NEVs, manufacturers and consumer sensitivities, (3) Trends analysis to track changes of time.</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13</a:t>
            </a:fld>
            <a:endParaRPr lang="zh-CN" altLang="en-US"/>
          </a:p>
        </p:txBody>
      </p:sp>
    </p:spTree>
    <p:extLst>
      <p:ext uri="{BB962C8B-B14F-4D97-AF65-F5344CB8AC3E}">
        <p14:creationId xmlns:p14="http://schemas.microsoft.com/office/powerpoint/2010/main" val="177930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are the activities of the </a:t>
            </a:r>
            <a:r>
              <a:rPr lang="en-US" baseline="0" dirty="0" err="1" smtClean="0"/>
              <a:t>BestEV</a:t>
            </a:r>
            <a:r>
              <a:rPr lang="en-US" baseline="0" dirty="0" smtClean="0"/>
              <a:t> which are designed to increase the general public’s exposure to the </a:t>
            </a:r>
            <a:r>
              <a:rPr lang="en-US" baseline="0" dirty="0" err="1" smtClean="0"/>
              <a:t>BestEV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14</a:t>
            </a:fld>
            <a:endParaRPr lang="zh-CN" altLang="en-US"/>
          </a:p>
        </p:txBody>
      </p:sp>
    </p:spTree>
    <p:extLst>
      <p:ext uri="{BB962C8B-B14F-4D97-AF65-F5344CB8AC3E}">
        <p14:creationId xmlns:p14="http://schemas.microsoft.com/office/powerpoint/2010/main" val="95234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include</a:t>
            </a:r>
            <a:r>
              <a:rPr lang="en-US" baseline="0" dirty="0" smtClean="0"/>
              <a:t>: </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15</a:t>
            </a:fld>
            <a:endParaRPr lang="zh-CN" altLang="en-US"/>
          </a:p>
        </p:txBody>
      </p:sp>
    </p:spTree>
    <p:extLst>
      <p:ext uri="{BB962C8B-B14F-4D97-AF65-F5344CB8AC3E}">
        <p14:creationId xmlns:p14="http://schemas.microsoft.com/office/powerpoint/2010/main" val="156739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the </a:t>
            </a:r>
            <a:r>
              <a:rPr lang="en-US" dirty="0" err="1" smtClean="0"/>
              <a:t>BestEV</a:t>
            </a:r>
            <a:r>
              <a:rPr lang="en-US" dirty="0" smtClean="0"/>
              <a:t> is</a:t>
            </a:r>
            <a:r>
              <a:rPr lang="en-US" baseline="0" dirty="0" smtClean="0"/>
              <a:t> a crowed-ranking system for NEVs and as such it is comprised of two consumer facing applications (WeChat App and Website), analysis driven outputs, and engagement activities. </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16</a:t>
            </a:fld>
            <a:endParaRPr lang="zh-CN" altLang="en-US"/>
          </a:p>
        </p:txBody>
      </p:sp>
    </p:spTree>
    <p:extLst>
      <p:ext uri="{BB962C8B-B14F-4D97-AF65-F5344CB8AC3E}">
        <p14:creationId xmlns:p14="http://schemas.microsoft.com/office/powerpoint/2010/main" val="151382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once again wish to thank the following eight distinguished experts for their support</a:t>
            </a:r>
            <a:r>
              <a:rPr lang="en-US" baseline="0" dirty="0" smtClean="0"/>
              <a:t> in the development of the </a:t>
            </a:r>
            <a:r>
              <a:rPr lang="en-US" baseline="0" dirty="0" err="1" smtClean="0"/>
              <a:t>BestEV</a:t>
            </a:r>
            <a:r>
              <a:rPr lang="en-US" baseline="0" dirty="0" smtClean="0"/>
              <a:t> ranking criteria, and all the other experts that have contributed much of their time for this non-profit </a:t>
            </a:r>
            <a:r>
              <a:rPr lang="en-US" baseline="0" dirty="0" err="1" smtClean="0"/>
              <a:t>initative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17</a:t>
            </a:fld>
            <a:endParaRPr lang="zh-CN" altLang="en-US"/>
          </a:p>
        </p:txBody>
      </p:sp>
    </p:spTree>
    <p:extLst>
      <p:ext uri="{BB962C8B-B14F-4D97-AF65-F5344CB8AC3E}">
        <p14:creationId xmlns:p14="http://schemas.microsoft.com/office/powerpoint/2010/main" val="52743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join our</a:t>
            </a:r>
            <a:r>
              <a:rPr lang="en-US" baseline="0" dirty="0" smtClean="0"/>
              <a:t> effort, we are currently nine strong coalition members, </a:t>
            </a:r>
            <a:r>
              <a:rPr lang="en-US" baseline="0" dirty="0" smtClean="0">
                <a:solidFill>
                  <a:srgbClr val="FF0000"/>
                </a:solidFill>
              </a:rPr>
              <a:t>have both Energy Foundation China and UNEP backing, </a:t>
            </a:r>
            <a:r>
              <a:rPr lang="en-US" baseline="0" dirty="0" smtClean="0"/>
              <a:t>and we are seeking to create disruptive impact for driving the sound commercialization of quality NEV!   </a:t>
            </a:r>
            <a:r>
              <a:rPr lang="zh-CN" altLang="zh-CN" sz="1200" kern="1200" dirty="0" smtClean="0">
                <a:solidFill>
                  <a:schemeClr val="tx1"/>
                </a:solidFill>
                <a:effectLst/>
                <a:latin typeface="+mn-lt"/>
                <a:ea typeface="+mn-ea"/>
                <a:cs typeface="+mn-cs"/>
              </a:rPr>
              <a:t>我们也欢迎更多伙伴加入</a:t>
            </a:r>
            <a:r>
              <a:rPr lang="en-US" altLang="zh-CN" sz="1200" kern="1200" dirty="0" err="1" smtClean="0">
                <a:solidFill>
                  <a:schemeClr val="tx1"/>
                </a:solidFill>
                <a:effectLst/>
                <a:latin typeface="+mn-lt"/>
                <a:ea typeface="+mn-ea"/>
                <a:cs typeface="+mn-cs"/>
              </a:rPr>
              <a:t>BestEV</a:t>
            </a:r>
            <a:r>
              <a:rPr lang="zh-CN" altLang="zh-CN" sz="1200" kern="1200" dirty="0" smtClean="0">
                <a:solidFill>
                  <a:schemeClr val="tx1"/>
                </a:solidFill>
                <a:effectLst/>
                <a:latin typeface="+mn-lt"/>
                <a:ea typeface="+mn-ea"/>
                <a:cs typeface="+mn-cs"/>
              </a:rPr>
              <a:t>合作联盟，目前这个联盟有</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位成员，在大家的共同努力和见证下，我们的工作将对电动汽车的商业化发展产生重要的影响！</a:t>
            </a:r>
          </a:p>
          <a:p>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18</a:t>
            </a:fld>
            <a:endParaRPr lang="zh-CN" altLang="en-US"/>
          </a:p>
        </p:txBody>
      </p:sp>
    </p:spTree>
    <p:extLst>
      <p:ext uri="{BB962C8B-B14F-4D97-AF65-F5344CB8AC3E}">
        <p14:creationId xmlns:p14="http://schemas.microsoft.com/office/powerpoint/2010/main" val="60531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so</a:t>
            </a:r>
            <a:r>
              <a:rPr lang="en-US" baseline="0" dirty="0" smtClean="0"/>
              <a:t> many policies are emerging in support of NEVs? What drives the 5m goal for 2020? There seem to be three main forces [read from the figures, bottom-up].</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2</a:t>
            </a:fld>
            <a:endParaRPr lang="zh-CN" altLang="en-US"/>
          </a:p>
        </p:txBody>
      </p:sp>
    </p:spTree>
    <p:extLst>
      <p:ext uri="{BB962C8B-B14F-4D97-AF65-F5344CB8AC3E}">
        <p14:creationId xmlns:p14="http://schemas.microsoft.com/office/powerpoint/2010/main" val="142113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NEV produced (and sold) 507k in 2016, China has positioned itself</a:t>
            </a:r>
            <a:r>
              <a:rPr lang="en-US" baseline="0" dirty="0" smtClean="0"/>
              <a:t> as g</a:t>
            </a:r>
            <a:r>
              <a:rPr lang="en-US" dirty="0" smtClean="0"/>
              <a:t>lobal leader already in 2015:</a:t>
            </a:r>
            <a:r>
              <a:rPr lang="en-US" baseline="0" dirty="0" smtClean="0"/>
              <a:t> </a:t>
            </a:r>
            <a:r>
              <a:rPr lang="en-US" dirty="0" smtClean="0"/>
              <a:t>65% market growth from last year by</a:t>
            </a:r>
            <a:r>
              <a:rPr lang="en-US" baseline="0" dirty="0" smtClean="0"/>
              <a:t> production volume</a:t>
            </a:r>
            <a:r>
              <a:rPr lang="en-US" dirty="0" smtClean="0"/>
              <a:t>, spurred by $7.2 billion</a:t>
            </a:r>
            <a:r>
              <a:rPr lang="en-US" baseline="0" dirty="0" smtClean="0"/>
              <a:t> </a:t>
            </a:r>
            <a:r>
              <a:rPr lang="en-US" baseline="0" dirty="0" err="1" smtClean="0"/>
              <a:t>govt</a:t>
            </a:r>
            <a:r>
              <a:rPr lang="en-US" baseline="0" dirty="0" smtClean="0"/>
              <a:t> investment. Demand and supply are still highly “pushed” by multiple policies such as subsidies and soon </a:t>
            </a:r>
            <a:r>
              <a:rPr lang="mr-IN" baseline="0" dirty="0" smtClean="0"/>
              <a:t>–</a:t>
            </a:r>
            <a:r>
              <a:rPr lang="en-US" baseline="0" dirty="0" smtClean="0"/>
              <a:t> NEV credits trading. </a:t>
            </a:r>
            <a:endParaRPr lang="en-US" dirty="0" smtClean="0"/>
          </a:p>
          <a:p>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3</a:t>
            </a:fld>
            <a:endParaRPr lang="zh-CN" altLang="en-US"/>
          </a:p>
        </p:txBody>
      </p:sp>
    </p:spTree>
    <p:extLst>
      <p:ext uri="{BB962C8B-B14F-4D97-AF65-F5344CB8AC3E}">
        <p14:creationId xmlns:p14="http://schemas.microsoft.com/office/powerpoint/2010/main" val="33987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key problems remain and threaten to underpin the sound commercialization</a:t>
            </a:r>
            <a:r>
              <a:rPr lang="en-US" baseline="0" dirty="0" smtClean="0"/>
              <a:t> of NEVs: [read off the slide]</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4</a:t>
            </a:fld>
            <a:endParaRPr lang="zh-CN" altLang="en-US"/>
          </a:p>
        </p:txBody>
      </p:sp>
    </p:spTree>
    <p:extLst>
      <p:ext uri="{BB962C8B-B14F-4D97-AF65-F5344CB8AC3E}">
        <p14:creationId xmlns:p14="http://schemas.microsoft.com/office/powerpoint/2010/main" val="125621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BestEV</a:t>
            </a:r>
            <a:r>
              <a:rPr lang="en-US" baseline="0" dirty="0" smtClean="0"/>
              <a:t> design to face some of these challenges. By constructively collection information from consumers, demand requirements could be better understood. This information is useful bot only for potential NEV buyers, but also to produces. This is why the data will be analyzed and used for annual ranking and periodic NEV reviews. We project these outputs will impact manufacturers and guide improved NEV supply.  These improvement will also be traced and will enable constant upgrading of the system, to ensure it is technologically up to date.</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5</a:t>
            </a:fld>
            <a:endParaRPr lang="zh-CN" altLang="en-US"/>
          </a:p>
        </p:txBody>
      </p:sp>
    </p:spTree>
    <p:extLst>
      <p:ext uri="{BB962C8B-B14F-4D97-AF65-F5344CB8AC3E}">
        <p14:creationId xmlns:p14="http://schemas.microsoft.com/office/powerpoint/2010/main" val="38609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behind the </a:t>
            </a:r>
            <a:r>
              <a:rPr lang="en-US" dirty="0" err="1" smtClean="0"/>
              <a:t>BestEV</a:t>
            </a:r>
            <a:r>
              <a:rPr lang="en-US" dirty="0" smtClean="0"/>
              <a:t> is rather simple: 1</a:t>
            </a:r>
            <a:r>
              <a:rPr lang="en-US" baseline="30000" dirty="0" smtClean="0"/>
              <a:t>st</a:t>
            </a:r>
            <a:r>
              <a:rPr lang="en-US" baseline="0" dirty="0" smtClean="0"/>
              <a:t> experts set criteria and adjust annually according to technological market improvements, then NEV owners and test-riders fill-in the criteria (more questions and more weight is given to owners of course), than a reliable real-world NEV performance data platform is created and instantly shows personal final ranking and cumulative ranking of every NEV available on the market.</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6</a:t>
            </a:fld>
            <a:endParaRPr lang="zh-CN" altLang="en-US"/>
          </a:p>
        </p:txBody>
      </p:sp>
    </p:spTree>
    <p:extLst>
      <p:ext uri="{BB962C8B-B14F-4D97-AF65-F5344CB8AC3E}">
        <p14:creationId xmlns:p14="http://schemas.microsoft.com/office/powerpoint/2010/main" val="17478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BestEV</a:t>
            </a:r>
            <a:r>
              <a:rPr lang="en-US" dirty="0" smtClean="0"/>
              <a:t> Consumer-facing System is therefore comprised</a:t>
            </a:r>
            <a:r>
              <a:rPr lang="en-US" baseline="0" dirty="0" smtClean="0"/>
              <a:t> of four key elements: (1) a WeChat-based App for data collection and results viewing, (2) Website that fills similar purpose from a desk-top/tablet, (3) Data-base that hold the constantly increasing row data, and (4) Activates designed to market </a:t>
            </a:r>
            <a:r>
              <a:rPr lang="en-US" baseline="0" dirty="0" err="1" smtClean="0"/>
              <a:t>BestEV</a:t>
            </a:r>
            <a:r>
              <a:rPr lang="en-US" baseline="0" dirty="0" smtClean="0"/>
              <a:t> and expand its outreach to as many people possible.</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7</a:t>
            </a:fld>
            <a:endParaRPr lang="zh-CN" altLang="en-US"/>
          </a:p>
        </p:txBody>
      </p:sp>
    </p:spTree>
    <p:extLst>
      <p:ext uri="{BB962C8B-B14F-4D97-AF65-F5344CB8AC3E}">
        <p14:creationId xmlns:p14="http://schemas.microsoft.com/office/powerpoint/2010/main" val="77466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look at the App, the</a:t>
            </a:r>
            <a:r>
              <a:rPr lang="en-US" baseline="0" dirty="0" smtClean="0"/>
              <a:t> heart of </a:t>
            </a:r>
            <a:r>
              <a:rPr lang="en-US" baseline="0" dirty="0" err="1" smtClean="0"/>
              <a:t>BestEV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8</a:t>
            </a:fld>
            <a:endParaRPr lang="zh-CN" altLang="en-US"/>
          </a:p>
        </p:txBody>
      </p:sp>
    </p:spTree>
    <p:extLst>
      <p:ext uri="{BB962C8B-B14F-4D97-AF65-F5344CB8AC3E}">
        <p14:creationId xmlns:p14="http://schemas.microsoft.com/office/powerpoint/2010/main" val="197566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browse through the </a:t>
            </a:r>
            <a:r>
              <a:rPr lang="en-US" dirty="0" err="1" smtClean="0"/>
              <a:t>BestEV</a:t>
            </a:r>
            <a:r>
              <a:rPr lang="en-US" dirty="0" smtClean="0"/>
              <a:t> App main features</a:t>
            </a:r>
            <a:r>
              <a:rPr lang="mr-IN" dirty="0" smtClean="0"/>
              <a:t>…</a:t>
            </a:r>
            <a:endParaRPr lang="en-US" dirty="0"/>
          </a:p>
        </p:txBody>
      </p:sp>
      <p:sp>
        <p:nvSpPr>
          <p:cNvPr id="4" name="Slide Number Placeholder 3"/>
          <p:cNvSpPr>
            <a:spLocks noGrp="1"/>
          </p:cNvSpPr>
          <p:nvPr>
            <p:ph type="sldNum" sz="quarter" idx="10"/>
          </p:nvPr>
        </p:nvSpPr>
        <p:spPr/>
        <p:txBody>
          <a:bodyPr/>
          <a:lstStyle/>
          <a:p>
            <a:fld id="{EA513E7D-CD4F-4EBD-AF00-34A3D6396A0A}" type="slidenum">
              <a:rPr lang="zh-CN" altLang="en-US" smtClean="0"/>
              <a:t>9</a:t>
            </a:fld>
            <a:endParaRPr lang="zh-CN" altLang="en-US"/>
          </a:p>
        </p:txBody>
      </p:sp>
    </p:spTree>
    <p:extLst>
      <p:ext uri="{BB962C8B-B14F-4D97-AF65-F5344CB8AC3E}">
        <p14:creationId xmlns:p14="http://schemas.microsoft.com/office/powerpoint/2010/main" val="175313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235041" y="630938"/>
            <a:ext cx="566623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76300" y="1098388"/>
            <a:ext cx="8383715"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799724" y="5979198"/>
            <a:ext cx="6536866"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76300" y="6375679"/>
            <a:ext cx="1892900" cy="348462"/>
          </a:xfrm>
        </p:spPr>
        <p:txBody>
          <a:bodyPr/>
          <a:lstStyle>
            <a:lvl1pPr>
              <a:defRPr baseline="0">
                <a:solidFill>
                  <a:schemeClr val="accent1">
                    <a:lumMod val="50000"/>
                  </a:schemeClr>
                </a:solidFill>
              </a:defRPr>
            </a:lvl1pPr>
          </a:lstStyle>
          <a:p>
            <a:fld id="{5923F103-BC34-4FE4-A40E-EDDEECFDA5D0}" type="datetimeFigureOut">
              <a:rPr lang="en-US" smtClean="0"/>
              <a:pPr/>
              <a:t>4/30/17</a:t>
            </a:fld>
            <a:endParaRPr lang="en-US" dirty="0"/>
          </a:p>
        </p:txBody>
      </p:sp>
      <p:sp>
        <p:nvSpPr>
          <p:cNvPr id="5" name="Footer Placeholder 4"/>
          <p:cNvSpPr>
            <a:spLocks noGrp="1"/>
          </p:cNvSpPr>
          <p:nvPr>
            <p:ph type="ftr" sz="quarter" idx="11"/>
          </p:nvPr>
        </p:nvSpPr>
        <p:spPr>
          <a:xfrm>
            <a:off x="3396520" y="6375679"/>
            <a:ext cx="3343275" cy="345796"/>
          </a:xfrm>
        </p:spPr>
        <p:txBody>
          <a:bodyPr/>
          <a:lstStyle>
            <a:lvl1pPr>
              <a:defRPr baseline="0">
                <a:solidFill>
                  <a:schemeClr val="accent1">
                    <a:lumMod val="50000"/>
                  </a:schemeClr>
                </a:solidFill>
              </a:defRPr>
            </a:lvl1pPr>
          </a:lstStyle>
          <a:p>
            <a:r>
              <a:rPr lang="en-US" smtClean="0"/>
              <a:t>
              </a:t>
            </a:r>
            <a:endParaRPr lang="en-US" dirty="0"/>
          </a:p>
        </p:txBody>
      </p:sp>
      <p:sp>
        <p:nvSpPr>
          <p:cNvPr id="6" name="Slide Number Placeholder 5"/>
          <p:cNvSpPr>
            <a:spLocks noGrp="1"/>
          </p:cNvSpPr>
          <p:nvPr>
            <p:ph type="sldNum" sz="quarter" idx="12"/>
          </p:nvPr>
        </p:nvSpPr>
        <p:spPr>
          <a:xfrm>
            <a:off x="7367115" y="6375679"/>
            <a:ext cx="1892900"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654" y="382386"/>
            <a:ext cx="1919591"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1556" y="382386"/>
            <a:ext cx="6293643"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4/30/17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286894"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634881" y="1073890"/>
            <a:ext cx="6651995"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34881" y="5159783"/>
            <a:ext cx="5701709"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629694" y="6375679"/>
            <a:ext cx="1213832" cy="348462"/>
          </a:xfrm>
        </p:spPr>
        <p:txBody>
          <a:bodyPr/>
          <a:lstStyle>
            <a:lvl1pPr>
              <a:defRPr baseline="0">
                <a:solidFill>
                  <a:schemeClr val="tx2"/>
                </a:solidFill>
              </a:defRPr>
            </a:lvl1pPr>
          </a:lstStyle>
          <a:p>
            <a:fld id="{F34E6425-0181-43F2-84FC-787E803FD2F8}" type="datetimeFigureOut">
              <a:rPr lang="en-US" smtClean="0"/>
              <a:t>4/30/17</a:t>
            </a:fld>
            <a:endParaRPr lang="en-US" dirty="0"/>
          </a:p>
        </p:txBody>
      </p:sp>
      <p:sp>
        <p:nvSpPr>
          <p:cNvPr id="5" name="Footer Placeholder 4"/>
          <p:cNvSpPr>
            <a:spLocks noGrp="1"/>
          </p:cNvSpPr>
          <p:nvPr>
            <p:ph type="ftr" sz="quarter" idx="11"/>
          </p:nvPr>
        </p:nvSpPr>
        <p:spPr>
          <a:xfrm>
            <a:off x="4289240" y="6375679"/>
            <a:ext cx="3343275" cy="345796"/>
          </a:xfrm>
        </p:spPr>
        <p:txBody>
          <a:bodyPr/>
          <a:lstStyle>
            <a:lvl1pPr>
              <a:defRPr baseline="0">
                <a:solidFill>
                  <a:schemeClr val="tx2"/>
                </a:solidFill>
              </a:defRPr>
            </a:lvl1pPr>
          </a:lstStyle>
          <a:p>
            <a:r>
              <a:rPr lang="en-US" smtClean="0"/>
              <a:t>
              </a:t>
            </a:r>
            <a:endParaRPr lang="en-US" dirty="0"/>
          </a:p>
        </p:txBody>
      </p:sp>
      <p:sp>
        <p:nvSpPr>
          <p:cNvPr id="6" name="Slide Number Placeholder 5"/>
          <p:cNvSpPr>
            <a:spLocks noGrp="1"/>
          </p:cNvSpPr>
          <p:nvPr>
            <p:ph type="sldNum" sz="quarter" idx="12"/>
          </p:nvPr>
        </p:nvSpPr>
        <p:spPr>
          <a:xfrm>
            <a:off x="8078228" y="6375679"/>
            <a:ext cx="1208648"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sp>
        <p:nvSpPr>
          <p:cNvPr id="16" name="Freeform 11"/>
          <p:cNvSpPr/>
          <p:nvPr/>
        </p:nvSpPr>
        <p:spPr bwMode="auto">
          <a:xfrm>
            <a:off x="710435" y="0"/>
            <a:ext cx="133756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286894"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1556" y="2286000"/>
            <a:ext cx="3893058"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01333" y="2286000"/>
            <a:ext cx="3893058"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4/30/17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1557" y="381002"/>
            <a:ext cx="8265319"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0318"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0318" y="2909102"/>
            <a:ext cx="391287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90015"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90015" y="2909102"/>
            <a:ext cx="391287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4/30/17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4/30/17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4/30/17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774532" y="457201"/>
            <a:ext cx="2512343"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1604" y="920377"/>
            <a:ext cx="5003715"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4532" y="1741336"/>
            <a:ext cx="2512343"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1605" y="6375679"/>
            <a:ext cx="1002101" cy="348462"/>
          </a:xfrm>
        </p:spPr>
        <p:txBody>
          <a:bodyPr/>
          <a:lstStyle/>
          <a:p>
            <a:fld id="{76E86A4C-8E40-4F87-A4F0-01A0687C5742}" type="datetimeFigureOut">
              <a:rPr lang="en-US" smtClean="0"/>
              <a:t>4/30/17</a:t>
            </a:fld>
            <a:endParaRPr lang="en-US" dirty="0"/>
          </a:p>
        </p:txBody>
      </p:sp>
      <p:sp>
        <p:nvSpPr>
          <p:cNvPr id="6" name="Footer Placeholder 5"/>
          <p:cNvSpPr>
            <a:spLocks noGrp="1"/>
          </p:cNvSpPr>
          <p:nvPr>
            <p:ph type="ftr" sz="quarter" idx="11"/>
          </p:nvPr>
        </p:nvSpPr>
        <p:spPr>
          <a:xfrm>
            <a:off x="1709192" y="6375679"/>
            <a:ext cx="2829270" cy="345796"/>
          </a:xfrm>
        </p:spPr>
        <p:txBody>
          <a:bodyPr/>
          <a:lstStyle/>
          <a:p>
            <a:r>
              <a:rPr lang="en-US" smtClean="0"/>
              <a:t>
              </a:t>
            </a:r>
            <a:endParaRPr lang="en-US" dirty="0"/>
          </a:p>
        </p:txBody>
      </p:sp>
      <p:sp>
        <p:nvSpPr>
          <p:cNvPr id="7" name="Slide Number Placeholder 6"/>
          <p:cNvSpPr>
            <a:spLocks noGrp="1"/>
          </p:cNvSpPr>
          <p:nvPr>
            <p:ph type="sldNum" sz="quarter" idx="12"/>
          </p:nvPr>
        </p:nvSpPr>
        <p:spPr>
          <a:xfrm>
            <a:off x="4623949" y="6375679"/>
            <a:ext cx="1001371" cy="345796"/>
          </a:xfrm>
        </p:spPr>
        <p:txBody>
          <a:bodyPr/>
          <a:lstStyle/>
          <a:p>
            <a:fld id="{D57F1E4F-1CFF-5643-939E-217C01CDF565}" type="slidenum">
              <a:rPr lang="en-US" smtClean="0"/>
              <a:pPr/>
              <a:t>‹#›</a:t>
            </a:fld>
            <a:endParaRPr lang="en-US" dirty="0"/>
          </a:p>
        </p:txBody>
      </p:sp>
      <p:sp>
        <p:nvSpPr>
          <p:cNvPr id="8" name="Rectangle 7"/>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30315" y="2"/>
            <a:ext cx="5976413"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11"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74531" y="457200"/>
            <a:ext cx="2512345"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774531" y="1741336"/>
            <a:ext cx="251234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2335" y="6375679"/>
            <a:ext cx="1001371" cy="348462"/>
          </a:xfrm>
        </p:spPr>
        <p:txBody>
          <a:bodyPr/>
          <a:lstStyle/>
          <a:p>
            <a:fld id="{35E72C73-2D91-4E12-BA25-F0AA0C03599B}" type="datetimeFigureOut">
              <a:rPr lang="en-US" smtClean="0"/>
              <a:t>4/30/17</a:t>
            </a:fld>
            <a:endParaRPr lang="en-US" dirty="0"/>
          </a:p>
        </p:txBody>
      </p:sp>
      <p:sp>
        <p:nvSpPr>
          <p:cNvPr id="6" name="Footer Placeholder 5"/>
          <p:cNvSpPr>
            <a:spLocks noGrp="1"/>
          </p:cNvSpPr>
          <p:nvPr>
            <p:ph type="ftr" sz="quarter" idx="11"/>
          </p:nvPr>
        </p:nvSpPr>
        <p:spPr>
          <a:xfrm>
            <a:off x="1709192" y="6375679"/>
            <a:ext cx="2829270" cy="345796"/>
          </a:xfrm>
        </p:spPr>
        <p:txBody>
          <a:bodyPr/>
          <a:lstStyle/>
          <a:p>
            <a:r>
              <a:rPr lang="en-US" smtClean="0"/>
              <a:t>
              </a:t>
            </a:r>
            <a:endParaRPr lang="en-US" dirty="0"/>
          </a:p>
        </p:txBody>
      </p:sp>
      <p:sp>
        <p:nvSpPr>
          <p:cNvPr id="7" name="Slide Number Placeholder 6"/>
          <p:cNvSpPr>
            <a:spLocks noGrp="1"/>
          </p:cNvSpPr>
          <p:nvPr>
            <p:ph type="sldNum" sz="quarter" idx="12"/>
          </p:nvPr>
        </p:nvSpPr>
        <p:spPr>
          <a:xfrm>
            <a:off x="4610832" y="6375679"/>
            <a:ext cx="1026415" cy="345796"/>
          </a:xfrm>
        </p:spPr>
        <p:txBody>
          <a:bodyPr/>
          <a:lstStyle/>
          <a:p>
            <a:fld id="{D57F1E4F-1CFF-5643-939E-217C01CDF565}" type="slidenum">
              <a:rPr lang="en-US" smtClean="0"/>
              <a:pPr/>
              <a:t>‹#›</a:t>
            </a:fld>
            <a:endParaRPr lang="en-US" dirty="0"/>
          </a:p>
        </p:txBody>
      </p:sp>
      <p:sp>
        <p:nvSpPr>
          <p:cNvPr id="13" name="Rectangle 12"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988" y="382385"/>
            <a:ext cx="8269887"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988" y="2286003"/>
            <a:ext cx="8269887"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988" y="6375679"/>
            <a:ext cx="1892900"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2BE451C3-0FF4-47C4-B829-773ADF60F88C}" type="datetimeFigureOut">
              <a:rPr lang="en-US" smtClean="0"/>
              <a:t>4/30/17</a:t>
            </a:fld>
            <a:endParaRPr lang="en-US" dirty="0"/>
          </a:p>
        </p:txBody>
      </p:sp>
      <p:sp>
        <p:nvSpPr>
          <p:cNvPr id="5" name="Footer Placeholder 4"/>
          <p:cNvSpPr>
            <a:spLocks noGrp="1"/>
          </p:cNvSpPr>
          <p:nvPr>
            <p:ph type="ftr" sz="quarter" idx="3"/>
          </p:nvPr>
        </p:nvSpPr>
        <p:spPr>
          <a:xfrm>
            <a:off x="3281363" y="6375679"/>
            <a:ext cx="3343275"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996114" y="6375679"/>
            <a:ext cx="2290761"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57F1E4F-1CFF-5643-939E-217C01CDF565}" type="slidenum">
              <a:rPr lang="en-US" smtClean="0"/>
              <a:pPr/>
              <a:t>‹#›</a:t>
            </a:fld>
            <a:endParaRPr lang="en-US" dirty="0"/>
          </a:p>
        </p:txBody>
      </p:sp>
      <p:sp>
        <p:nvSpPr>
          <p:cNvPr id="12" name="Rectangle 11"/>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35681"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23849552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tif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5.tiff"/><Relationship Id="rId7"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128" y="5071470"/>
            <a:ext cx="8383715" cy="907728"/>
          </a:xfrm>
        </p:spPr>
        <p:txBody>
          <a:bodyPr/>
          <a:lstStyle/>
          <a:p>
            <a:r>
              <a:rPr lang="en-US" dirty="0" smtClean="0">
                <a:solidFill>
                  <a:srgbClr val="92D050"/>
                </a:solidFill>
              </a:rPr>
              <a:t>release!</a:t>
            </a:r>
            <a:endParaRPr lang="en-US" dirty="0">
              <a:solidFill>
                <a:srgbClr val="92D050"/>
              </a:solidFill>
            </a:endParaRPr>
          </a:p>
        </p:txBody>
      </p:sp>
      <p:sp>
        <p:nvSpPr>
          <p:cNvPr id="3" name="Subtitle 2"/>
          <p:cNvSpPr>
            <a:spLocks noGrp="1"/>
          </p:cNvSpPr>
          <p:nvPr>
            <p:ph type="subTitle" idx="1"/>
          </p:nvPr>
        </p:nvSpPr>
        <p:spPr/>
        <p:txBody>
          <a:bodyPr/>
          <a:lstStyle/>
          <a:p>
            <a:r>
              <a:rPr lang="en-US" dirty="0" smtClean="0">
                <a:solidFill>
                  <a:srgbClr val="92D050"/>
                </a:solidFill>
              </a:rPr>
              <a:t>2017 May 3</a:t>
            </a:r>
            <a:endParaRPr lang="en-US" dirty="0">
              <a:solidFill>
                <a:srgbClr val="92D050"/>
              </a:solidFill>
            </a:endParaRPr>
          </a:p>
        </p:txBody>
      </p:sp>
      <p:pic>
        <p:nvPicPr>
          <p:cNvPr id="4" name="Picture 2" descr="E:\秦兰芝 工作\汽车评价 项目\Best EV Project\2016\Best EV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53" y="1593237"/>
            <a:ext cx="3685064" cy="273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9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920377953"/>
              </p:ext>
            </p:extLst>
          </p:nvPr>
        </p:nvGraphicFramePr>
        <p:xfrm>
          <a:off x="1814774"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438"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8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4956"/>
          <a:stretch/>
        </p:blipFill>
        <p:spPr>
          <a:xfrm>
            <a:off x="3152633" y="1551296"/>
            <a:ext cx="3998793" cy="3184897"/>
          </a:xfrm>
          <a:prstGeom prst="rect">
            <a:avLst/>
          </a:prstGeom>
        </p:spPr>
      </p:pic>
      <p:sp>
        <p:nvSpPr>
          <p:cNvPr id="4" name="Rectangle 3"/>
          <p:cNvSpPr/>
          <p:nvPr/>
        </p:nvSpPr>
        <p:spPr>
          <a:xfrm>
            <a:off x="4032523" y="4736193"/>
            <a:ext cx="2239011" cy="369332"/>
          </a:xfrm>
          <a:prstGeom prst="rect">
            <a:avLst/>
          </a:prstGeom>
        </p:spPr>
        <p:txBody>
          <a:bodyPr wrap="none">
            <a:spAutoFit/>
          </a:bodyPr>
          <a:lstStyle/>
          <a:p>
            <a:r>
              <a:rPr lang="en-US" dirty="0">
                <a:solidFill>
                  <a:schemeClr val="accent1"/>
                </a:solidFill>
              </a:rPr>
              <a:t>http://</a:t>
            </a:r>
            <a:r>
              <a:rPr lang="en-US" dirty="0" err="1">
                <a:solidFill>
                  <a:schemeClr val="accent1"/>
                </a:solidFill>
              </a:rPr>
              <a:t>www.bestev.org</a:t>
            </a:r>
            <a:endParaRPr lang="en-US" dirty="0">
              <a:solidFill>
                <a:schemeClr val="accent1"/>
              </a:solidFill>
            </a:endParaRPr>
          </a:p>
        </p:txBody>
      </p:sp>
    </p:spTree>
    <p:extLst>
      <p:ext uri="{BB962C8B-B14F-4D97-AF65-F5344CB8AC3E}">
        <p14:creationId xmlns:p14="http://schemas.microsoft.com/office/powerpoint/2010/main" val="1480399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1399510665"/>
              </p:ext>
            </p:extLst>
          </p:nvPr>
        </p:nvGraphicFramePr>
        <p:xfrm>
          <a:off x="1814774"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438"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76299" y="395784"/>
            <a:ext cx="8383715" cy="634773"/>
          </a:xfrm>
        </p:spPr>
        <p:txBody>
          <a:bodyPr/>
          <a:lstStyle/>
          <a:p>
            <a:r>
              <a:rPr lang="en-US" dirty="0" smtClean="0">
                <a:solidFill>
                  <a:srgbClr val="92D050"/>
                </a:solidFill>
              </a:rPr>
              <a:t>Data-Base</a:t>
            </a:r>
            <a:endParaRPr lang="en-US" dirty="0">
              <a:solidFill>
                <a:srgbClr val="92D050"/>
              </a:solidFill>
            </a:endParaRPr>
          </a:p>
        </p:txBody>
      </p:sp>
      <p:graphicFrame>
        <p:nvGraphicFramePr>
          <p:cNvPr id="5" name="Diagram 4"/>
          <p:cNvGraphicFramePr/>
          <p:nvPr>
            <p:extLst>
              <p:ext uri="{D42A27DB-BD31-4B8C-83A1-F6EECF244321}">
                <p14:modId xmlns:p14="http://schemas.microsoft.com/office/powerpoint/2010/main" val="533082961"/>
              </p:ext>
            </p:extLst>
          </p:nvPr>
        </p:nvGraphicFramePr>
        <p:xfrm>
          <a:off x="1956275" y="1337480"/>
          <a:ext cx="5891186" cy="371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86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887234539"/>
              </p:ext>
            </p:extLst>
          </p:nvPr>
        </p:nvGraphicFramePr>
        <p:xfrm>
          <a:off x="1814775"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438"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smtClean="0">
                <a:solidFill>
                  <a:srgbClr val="92D050"/>
                </a:solidFill>
              </a:rPr>
              <a:t>Activities</a:t>
            </a:r>
            <a:endParaRPr lang="en-US" dirty="0">
              <a:solidFill>
                <a:srgbClr val="92D050"/>
              </a:solidFill>
            </a:endParaRPr>
          </a:p>
        </p:txBody>
      </p:sp>
      <p:graphicFrame>
        <p:nvGraphicFramePr>
          <p:cNvPr id="4" name="Diagram 3"/>
          <p:cNvGraphicFramePr/>
          <p:nvPr>
            <p:extLst>
              <p:ext uri="{D42A27DB-BD31-4B8C-83A1-F6EECF244321}">
                <p14:modId xmlns:p14="http://schemas.microsoft.com/office/powerpoint/2010/main" val="1032044387"/>
              </p:ext>
            </p:extLst>
          </p:nvPr>
        </p:nvGraphicFramePr>
        <p:xfrm>
          <a:off x="504966" y="696034"/>
          <a:ext cx="9130352" cy="503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2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1969269660"/>
              </p:ext>
            </p:extLst>
          </p:nvPr>
        </p:nvGraphicFramePr>
        <p:xfrm>
          <a:off x="1842069"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7790"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8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95784"/>
            <a:ext cx="9906000" cy="634773"/>
          </a:xfrm>
        </p:spPr>
        <p:txBody>
          <a:bodyPr/>
          <a:lstStyle/>
          <a:p>
            <a:r>
              <a:rPr lang="en-US" dirty="0" smtClean="0">
                <a:solidFill>
                  <a:srgbClr val="92D050"/>
                </a:solidFill>
              </a:rPr>
              <a:t>Thanks, experts!</a:t>
            </a:r>
            <a:endParaRPr lang="en-US" dirty="0">
              <a:solidFill>
                <a:srgbClr val="92D050"/>
              </a:solidFill>
            </a:endParaRPr>
          </a:p>
        </p:txBody>
      </p:sp>
      <p:pic>
        <p:nvPicPr>
          <p:cNvPr id="21" name="Picture 2" descr="c:\360se6\User Data\temp\d50735fae6cd7b89b15abc0b0d2442a7d9330e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4" r="26217"/>
          <a:stretch/>
        </p:blipFill>
        <p:spPr bwMode="auto">
          <a:xfrm>
            <a:off x="2489092" y="1542873"/>
            <a:ext cx="1281348" cy="1208411"/>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526863" y="2845971"/>
            <a:ext cx="1818463" cy="835258"/>
          </a:xfrm>
          <a:prstGeom prst="rect">
            <a:avLst/>
          </a:prstGeom>
          <a:noFill/>
        </p:spPr>
        <p:txBody>
          <a:bodyPr wrap="square" lIns="84419" tIns="42210" rIns="84419" bIns="42210" rtlCol="0">
            <a:spAutoFit/>
          </a:bodyPr>
          <a:lstStyle/>
          <a:p>
            <a:pPr>
              <a:lnSpc>
                <a:spcPct val="150000"/>
              </a:lnSpc>
            </a:pPr>
            <a:r>
              <a:rPr lang="zh-CN" altLang="en-US" sz="1083" b="1" dirty="0">
                <a:latin typeface="楷体" panose="02010609060101010101" pitchFamily="49" charset="-122"/>
                <a:ea typeface="楷体" panose="02010609060101010101" pitchFamily="49" charset="-122"/>
              </a:rPr>
              <a:t>付于武</a:t>
            </a:r>
            <a:r>
              <a:rPr lang="zh-CN" altLang="en-US" sz="1083" dirty="0">
                <a:latin typeface="楷体" panose="02010609060101010101" pitchFamily="49" charset="-122"/>
                <a:ea typeface="楷体" panose="02010609060101010101" pitchFamily="49" charset="-122"/>
              </a:rPr>
              <a:t>先生，</a:t>
            </a:r>
            <a:endParaRPr lang="en-US" altLang="zh-CN" sz="1083" dirty="0">
              <a:latin typeface="楷体" panose="02010609060101010101" pitchFamily="49" charset="-122"/>
              <a:ea typeface="楷体" panose="02010609060101010101" pitchFamily="49" charset="-122"/>
            </a:endParaRPr>
          </a:p>
          <a:p>
            <a:pPr>
              <a:lnSpc>
                <a:spcPct val="150000"/>
              </a:lnSpc>
            </a:pPr>
            <a:r>
              <a:rPr lang="zh-CN" altLang="en-US" sz="1083" dirty="0">
                <a:latin typeface="楷体" panose="02010609060101010101" pitchFamily="49" charset="-122"/>
                <a:ea typeface="楷体" panose="02010609060101010101" pitchFamily="49" charset="-122"/>
              </a:rPr>
              <a:t>中国汽车工程</a:t>
            </a:r>
            <a:r>
              <a:rPr lang="zh-CN" altLang="en-US" sz="1083" dirty="0" smtClean="0">
                <a:latin typeface="楷体" panose="02010609060101010101" pitchFamily="49" charset="-122"/>
                <a:ea typeface="楷体" panose="02010609060101010101" pitchFamily="49" charset="-122"/>
              </a:rPr>
              <a:t>学会</a:t>
            </a:r>
            <a:endParaRPr lang="en-US" altLang="zh-CN" sz="1083" dirty="0" smtClean="0">
              <a:latin typeface="楷体" panose="02010609060101010101" pitchFamily="49" charset="-122"/>
              <a:ea typeface="楷体" panose="02010609060101010101" pitchFamily="49" charset="-122"/>
            </a:endParaRPr>
          </a:p>
          <a:p>
            <a:pPr>
              <a:lnSpc>
                <a:spcPct val="150000"/>
              </a:lnSpc>
            </a:pPr>
            <a:r>
              <a:rPr lang="zh-CN" altLang="en-US" sz="1083" dirty="0" smtClean="0">
                <a:latin typeface="楷体" panose="02010609060101010101" pitchFamily="49" charset="-122"/>
                <a:ea typeface="楷体" panose="02010609060101010101" pitchFamily="49" charset="-122"/>
              </a:rPr>
              <a:t>理事长</a:t>
            </a:r>
            <a:endParaRPr lang="en-US" altLang="zh-CN" sz="1083" dirty="0">
              <a:latin typeface="楷体" panose="02010609060101010101" pitchFamily="49" charset="-122"/>
              <a:ea typeface="楷体" panose="02010609060101010101" pitchFamily="49" charset="-122"/>
            </a:endParaRPr>
          </a:p>
        </p:txBody>
      </p:sp>
      <p:pic>
        <p:nvPicPr>
          <p:cNvPr id="23" name="Picture 4" descr="c:\360se6\User Data\temp\01657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440" y="1538280"/>
            <a:ext cx="1257842" cy="1233398"/>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825521" y="2879391"/>
            <a:ext cx="1845966" cy="835258"/>
          </a:xfrm>
          <a:prstGeom prst="rect">
            <a:avLst/>
          </a:prstGeom>
          <a:noFill/>
        </p:spPr>
        <p:txBody>
          <a:bodyPr wrap="square" lIns="84419" tIns="42210" rIns="84419" bIns="42210" rtlCol="0">
            <a:spAutoFit/>
          </a:bodyPr>
          <a:lstStyle/>
          <a:p>
            <a:pPr>
              <a:lnSpc>
                <a:spcPct val="150000"/>
              </a:lnSpc>
            </a:pPr>
            <a:r>
              <a:rPr lang="en-US" altLang="zh-CN" sz="1083" b="1" dirty="0" err="1">
                <a:latin typeface="Cambria" pitchFamily="18" charset="0"/>
                <a:ea typeface="楷体" panose="02010609060101010101" pitchFamily="49" charset="-122"/>
              </a:rPr>
              <a:t>Cuneyt</a:t>
            </a:r>
            <a:r>
              <a:rPr lang="en-US" altLang="zh-CN" sz="1083" b="1" dirty="0">
                <a:latin typeface="Cambria" pitchFamily="18" charset="0"/>
                <a:ea typeface="楷体" panose="02010609060101010101" pitchFamily="49" charset="-122"/>
              </a:rPr>
              <a:t>  </a:t>
            </a:r>
            <a:r>
              <a:rPr lang="en-US" altLang="zh-CN" sz="1083" b="1" dirty="0" err="1">
                <a:latin typeface="Cambria" pitchFamily="18" charset="0"/>
                <a:ea typeface="楷体" panose="02010609060101010101" pitchFamily="49" charset="-122"/>
              </a:rPr>
              <a:t>Oge</a:t>
            </a:r>
            <a:r>
              <a:rPr lang="en-US" altLang="zh-CN" sz="1083" b="1" dirty="0">
                <a:latin typeface="Cambria" pitchFamily="18" charset="0"/>
                <a:ea typeface="楷体" panose="02010609060101010101" pitchFamily="49" charset="-122"/>
              </a:rPr>
              <a:t> </a:t>
            </a:r>
            <a:r>
              <a:rPr lang="zh-CN" altLang="en-US" sz="1083" dirty="0">
                <a:latin typeface="Cambria" pitchFamily="18" charset="0"/>
                <a:ea typeface="楷体" panose="02010609060101010101" pitchFamily="49" charset="-122"/>
              </a:rPr>
              <a:t>先生</a:t>
            </a:r>
            <a:endParaRPr lang="en-US" altLang="zh-CN" sz="1083" dirty="0">
              <a:latin typeface="Cambria" pitchFamily="18" charset="0"/>
              <a:ea typeface="楷体" panose="02010609060101010101" pitchFamily="49" charset="-122"/>
            </a:endParaRPr>
          </a:p>
          <a:p>
            <a:pPr>
              <a:lnSpc>
                <a:spcPct val="150000"/>
              </a:lnSpc>
            </a:pPr>
            <a:r>
              <a:rPr lang="zh-CN" altLang="zh-CN" sz="1083" dirty="0">
                <a:latin typeface="Cambria" pitchFamily="18" charset="0"/>
                <a:ea typeface="楷体" panose="02010609060101010101" pitchFamily="49" charset="-122"/>
              </a:rPr>
              <a:t>国际汽车工程</a:t>
            </a:r>
            <a:r>
              <a:rPr lang="zh-CN" altLang="zh-CN" sz="1083" dirty="0" smtClean="0">
                <a:latin typeface="Cambria" pitchFamily="18" charset="0"/>
                <a:ea typeface="楷体" panose="02010609060101010101" pitchFamily="49" charset="-122"/>
              </a:rPr>
              <a:t>学会</a:t>
            </a:r>
            <a:endParaRPr lang="en-US" altLang="zh-CN" sz="1083" dirty="0" smtClean="0">
              <a:latin typeface="Cambria" pitchFamily="18" charset="0"/>
              <a:ea typeface="楷体" panose="02010609060101010101" pitchFamily="49" charset="-122"/>
            </a:endParaRPr>
          </a:p>
          <a:p>
            <a:pPr>
              <a:lnSpc>
                <a:spcPct val="150000"/>
              </a:lnSpc>
            </a:pPr>
            <a:r>
              <a:rPr lang="zh-CN" altLang="en-US" sz="1083" dirty="0" smtClean="0">
                <a:latin typeface="Cambria" pitchFamily="18" charset="0"/>
                <a:ea typeface="楷体" panose="02010609060101010101" pitchFamily="49" charset="-122"/>
              </a:rPr>
              <a:t>理事长</a:t>
            </a:r>
            <a:endParaRPr lang="zh-CN" altLang="en-US" sz="1083" dirty="0">
              <a:latin typeface="Cambria" pitchFamily="18" charset="0"/>
              <a:ea typeface="楷体" panose="02010609060101010101" pitchFamily="49" charset="-122"/>
            </a:endParaRPr>
          </a:p>
        </p:txBody>
      </p:sp>
      <p:pic>
        <p:nvPicPr>
          <p:cNvPr id="25" name="Picture 6" descr="http://www.cbea.com/u/cms/www/201508/04135820ehki.jpg"/>
          <p:cNvPicPr>
            <a:picLocks noChangeAspect="1" noChangeArrowheads="1"/>
          </p:cNvPicPr>
          <p:nvPr/>
        </p:nvPicPr>
        <p:blipFill rotWithShape="1">
          <a:blip r:embed="rId5">
            <a:extLst>
              <a:ext uri="{28A0092B-C50C-407E-A947-70E740481C1C}">
                <a14:useLocalDpi xmlns:a14="http://schemas.microsoft.com/office/drawing/2010/main" val="0"/>
              </a:ext>
            </a:extLst>
          </a:blip>
          <a:srcRect l="5245" t="13583" r="31355"/>
          <a:stretch/>
        </p:blipFill>
        <p:spPr bwMode="auto">
          <a:xfrm>
            <a:off x="5018693" y="1564896"/>
            <a:ext cx="1369642" cy="1242285"/>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182062">
            <a:off x="5365267" y="2948831"/>
            <a:ext cx="1870282" cy="835258"/>
          </a:xfrm>
          <a:prstGeom prst="rect">
            <a:avLst/>
          </a:prstGeom>
          <a:noFill/>
        </p:spPr>
        <p:txBody>
          <a:bodyPr wrap="square" lIns="84419" tIns="42210" rIns="84419" bIns="42210" rtlCol="0">
            <a:spAutoFit/>
          </a:bodyPr>
          <a:lstStyle>
            <a:defPPr>
              <a:defRPr lang="en-US"/>
            </a:defPPr>
            <a:lvl1pPr>
              <a:lnSpc>
                <a:spcPct val="150000"/>
              </a:lnSpc>
              <a:defRPr sz="1200" b="1">
                <a:latin typeface="宋体" panose="02010600030101010101" pitchFamily="2" charset="-122"/>
                <a:ea typeface="宋体" panose="02010600030101010101" pitchFamily="2" charset="-122"/>
              </a:defRPr>
            </a:lvl1pPr>
          </a:lstStyle>
          <a:p>
            <a:r>
              <a:rPr lang="zh-CN" altLang="en-US" sz="1083" dirty="0">
                <a:latin typeface="楷体" panose="02010609060101010101" pitchFamily="49" charset="-122"/>
                <a:ea typeface="楷体" panose="02010609060101010101" pitchFamily="49" charset="-122"/>
              </a:rPr>
              <a:t>张永伟</a:t>
            </a:r>
            <a:r>
              <a:rPr lang="zh-CN" altLang="en-US" sz="1083" b="0" dirty="0">
                <a:latin typeface="楷体" panose="02010609060101010101" pitchFamily="49" charset="-122"/>
                <a:ea typeface="楷体" panose="02010609060101010101" pitchFamily="49" charset="-122"/>
              </a:rPr>
              <a:t>博士</a:t>
            </a:r>
            <a:endParaRPr lang="en-US" altLang="zh-CN" sz="1083" b="0" dirty="0">
              <a:latin typeface="楷体" panose="02010609060101010101" pitchFamily="49" charset="-122"/>
              <a:ea typeface="楷体" panose="02010609060101010101" pitchFamily="49" charset="-122"/>
            </a:endParaRPr>
          </a:p>
          <a:p>
            <a:r>
              <a:rPr lang="zh-CN" altLang="en-US" sz="1083" b="0" dirty="0">
                <a:latin typeface="楷体" panose="02010609060101010101" pitchFamily="49" charset="-122"/>
                <a:ea typeface="楷体" panose="02010609060101010101" pitchFamily="49" charset="-122"/>
              </a:rPr>
              <a:t>中国电动汽车</a:t>
            </a:r>
            <a:r>
              <a:rPr lang="zh-CN" altLang="en-US" sz="1083" b="0" dirty="0" smtClean="0">
                <a:latin typeface="楷体" panose="02010609060101010101" pitchFamily="49" charset="-122"/>
                <a:ea typeface="楷体" panose="02010609060101010101" pitchFamily="49" charset="-122"/>
              </a:rPr>
              <a:t>百</a:t>
            </a:r>
            <a:endParaRPr lang="en-US" altLang="zh-CN" sz="1083" b="0" dirty="0" smtClean="0">
              <a:latin typeface="楷体" panose="02010609060101010101" pitchFamily="49" charset="-122"/>
              <a:ea typeface="楷体" panose="02010609060101010101" pitchFamily="49" charset="-122"/>
            </a:endParaRPr>
          </a:p>
          <a:p>
            <a:r>
              <a:rPr lang="zh-CN" altLang="en-US" sz="1083" b="0" dirty="0" smtClean="0">
                <a:latin typeface="楷体" panose="02010609060101010101" pitchFamily="49" charset="-122"/>
                <a:ea typeface="楷体" panose="02010609060101010101" pitchFamily="49" charset="-122"/>
              </a:rPr>
              <a:t>人会</a:t>
            </a:r>
            <a:r>
              <a:rPr lang="zh-CN" altLang="en-US" sz="1083" b="0" dirty="0">
                <a:latin typeface="楷体" panose="02010609060101010101" pitchFamily="49" charset="-122"/>
                <a:ea typeface="楷体" panose="02010609060101010101" pitchFamily="49" charset="-122"/>
              </a:rPr>
              <a:t>秘书长</a:t>
            </a:r>
          </a:p>
        </p:txBody>
      </p:sp>
      <p:sp>
        <p:nvSpPr>
          <p:cNvPr id="27" name="TextBox 26"/>
          <p:cNvSpPr txBox="1"/>
          <p:nvPr/>
        </p:nvSpPr>
        <p:spPr>
          <a:xfrm>
            <a:off x="6958141" y="2916411"/>
            <a:ext cx="1407534" cy="835258"/>
          </a:xfrm>
          <a:prstGeom prst="rect">
            <a:avLst/>
          </a:prstGeom>
          <a:noFill/>
        </p:spPr>
        <p:txBody>
          <a:bodyPr wrap="square" lIns="84419" tIns="42210" rIns="84419" bIns="42210" rtlCol="0">
            <a:spAutoFit/>
          </a:bodyPr>
          <a:lstStyle/>
          <a:p>
            <a:pPr>
              <a:lnSpc>
                <a:spcPct val="150000"/>
              </a:lnSpc>
            </a:pPr>
            <a:r>
              <a:rPr lang="zh-CN" altLang="en-US" sz="1083" b="1" dirty="0">
                <a:latin typeface="楷体" panose="02010609060101010101" pitchFamily="49" charset="-122"/>
                <a:ea typeface="楷体" panose="02010609060101010101" pitchFamily="49" charset="-122"/>
              </a:rPr>
              <a:t>陈全世</a:t>
            </a:r>
            <a:r>
              <a:rPr lang="zh-CN" altLang="en-US" sz="1083" dirty="0">
                <a:latin typeface="楷体" panose="02010609060101010101" pitchFamily="49" charset="-122"/>
                <a:ea typeface="楷体" panose="02010609060101010101" pitchFamily="49" charset="-122"/>
              </a:rPr>
              <a:t>先生</a:t>
            </a:r>
            <a:endParaRPr lang="en-US" altLang="zh-CN" sz="1083" dirty="0">
              <a:latin typeface="楷体" panose="02010609060101010101" pitchFamily="49" charset="-122"/>
              <a:ea typeface="楷体" panose="02010609060101010101" pitchFamily="49" charset="-122"/>
            </a:endParaRPr>
          </a:p>
          <a:p>
            <a:pPr>
              <a:lnSpc>
                <a:spcPct val="150000"/>
              </a:lnSpc>
            </a:pPr>
            <a:r>
              <a:rPr lang="zh-CN" altLang="en-US" sz="1083" dirty="0">
                <a:latin typeface="楷体" panose="02010609060101010101" pitchFamily="49" charset="-122"/>
                <a:ea typeface="楷体" panose="02010609060101010101" pitchFamily="49" charset="-122"/>
              </a:rPr>
              <a:t>清华大学汽车研究所所长</a:t>
            </a:r>
            <a:endParaRPr lang="en-US" altLang="zh-CN" sz="1083" dirty="0">
              <a:latin typeface="楷体" panose="02010609060101010101" pitchFamily="49" charset="-122"/>
              <a:ea typeface="楷体" panose="02010609060101010101" pitchFamily="49" charset="-122"/>
            </a:endParaRPr>
          </a:p>
        </p:txBody>
      </p:sp>
      <p:pic>
        <p:nvPicPr>
          <p:cNvPr id="28" name="Picture 2" descr="c:\360se6\User Data\temp\61_85915_chenquanshi.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17" t="8237" r="11235"/>
          <a:stretch/>
        </p:blipFill>
        <p:spPr bwMode="auto">
          <a:xfrm>
            <a:off x="6325865" y="1576185"/>
            <a:ext cx="1336043" cy="1266836"/>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29" name="Picture 3" descr="C:\Users\lzqin\Desktop\王成.jpg"/>
          <p:cNvPicPr>
            <a:picLocks noChangeAspect="1" noChangeArrowheads="1"/>
          </p:cNvPicPr>
          <p:nvPr/>
        </p:nvPicPr>
        <p:blipFill rotWithShape="1">
          <a:blip r:embed="rId7">
            <a:extLst>
              <a:ext uri="{28A0092B-C50C-407E-A947-70E740481C1C}">
                <a14:useLocalDpi xmlns:a14="http://schemas.microsoft.com/office/drawing/2010/main" val="0"/>
              </a:ext>
            </a:extLst>
          </a:blip>
          <a:srcRect l="28544" t="22595" r="23863" b="7864"/>
          <a:stretch/>
        </p:blipFill>
        <p:spPr bwMode="auto">
          <a:xfrm>
            <a:off x="2574554" y="3766200"/>
            <a:ext cx="1110423" cy="1061606"/>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594256" y="4824252"/>
            <a:ext cx="1646677" cy="1085262"/>
          </a:xfrm>
          <a:prstGeom prst="rect">
            <a:avLst/>
          </a:prstGeom>
          <a:noFill/>
        </p:spPr>
        <p:txBody>
          <a:bodyPr wrap="square" lIns="84419" tIns="42210" rIns="84419" bIns="42210" rtlCol="0">
            <a:spAutoFit/>
          </a:bodyPr>
          <a:lstStyle/>
          <a:p>
            <a:pPr>
              <a:lnSpc>
                <a:spcPct val="150000"/>
              </a:lnSpc>
            </a:pPr>
            <a:r>
              <a:rPr lang="zh-CN" altLang="en-US" sz="1083" b="1" dirty="0">
                <a:latin typeface="+mj-lt"/>
                <a:ea typeface="楷体" panose="02010609060101010101" pitchFamily="49" charset="-122"/>
              </a:rPr>
              <a:t>王成</a:t>
            </a:r>
            <a:r>
              <a:rPr lang="zh-CN" altLang="en-US" sz="1083" dirty="0">
                <a:latin typeface="+mj-lt"/>
                <a:ea typeface="楷体" panose="02010609060101010101" pitchFamily="49" charset="-122"/>
              </a:rPr>
              <a:t>先生</a:t>
            </a:r>
            <a:endParaRPr lang="en-US" altLang="zh-CN" sz="1083" dirty="0">
              <a:latin typeface="+mj-lt"/>
              <a:ea typeface="楷体" panose="02010609060101010101" pitchFamily="49" charset="-122"/>
            </a:endParaRPr>
          </a:p>
          <a:p>
            <a:pPr>
              <a:lnSpc>
                <a:spcPct val="150000"/>
              </a:lnSpc>
            </a:pPr>
            <a:r>
              <a:rPr lang="zh-CN" altLang="en-US" sz="1083" dirty="0">
                <a:latin typeface="+mj-lt"/>
                <a:ea typeface="楷体" panose="02010609060101010101" pitchFamily="49" charset="-122"/>
              </a:rPr>
              <a:t>中国汽车</a:t>
            </a:r>
            <a:r>
              <a:rPr lang="zh-CN" altLang="en-US" sz="1083" dirty="0" smtClean="0">
                <a:latin typeface="+mj-lt"/>
                <a:ea typeface="楷体" panose="02010609060101010101" pitchFamily="49" charset="-122"/>
              </a:rPr>
              <a:t>技术</a:t>
            </a:r>
            <a:endParaRPr lang="en-US" altLang="zh-CN" sz="1083" dirty="0" smtClean="0">
              <a:latin typeface="+mj-lt"/>
              <a:ea typeface="楷体" panose="02010609060101010101" pitchFamily="49" charset="-122"/>
            </a:endParaRPr>
          </a:p>
          <a:p>
            <a:pPr>
              <a:lnSpc>
                <a:spcPct val="150000"/>
              </a:lnSpc>
            </a:pPr>
            <a:r>
              <a:rPr lang="zh-CN" altLang="en-US" sz="1083" dirty="0" smtClean="0">
                <a:latin typeface="+mj-lt"/>
                <a:ea typeface="楷体" panose="02010609060101010101" pitchFamily="49" charset="-122"/>
              </a:rPr>
              <a:t>研究中心</a:t>
            </a:r>
            <a:r>
              <a:rPr lang="en-US" altLang="zh-CN" sz="1083" dirty="0" smtClean="0">
                <a:latin typeface="+mj-lt"/>
                <a:ea typeface="楷体" panose="02010609060101010101" pitchFamily="49" charset="-122"/>
              </a:rPr>
              <a:t>, </a:t>
            </a:r>
            <a:r>
              <a:rPr lang="zh-CN" altLang="en-US" sz="1083" dirty="0" smtClean="0">
                <a:latin typeface="+mj-lt"/>
                <a:ea typeface="楷体" panose="02010609060101010101" pitchFamily="49" charset="-122"/>
              </a:rPr>
              <a:t>北京</a:t>
            </a:r>
            <a:endParaRPr lang="en-US" altLang="zh-CN" sz="1083" dirty="0" smtClean="0">
              <a:latin typeface="+mj-lt"/>
              <a:ea typeface="楷体" panose="02010609060101010101" pitchFamily="49" charset="-122"/>
            </a:endParaRPr>
          </a:p>
          <a:p>
            <a:pPr>
              <a:lnSpc>
                <a:spcPct val="150000"/>
              </a:lnSpc>
            </a:pPr>
            <a:r>
              <a:rPr lang="zh-CN" altLang="en-US" sz="1083" dirty="0" smtClean="0">
                <a:latin typeface="+mj-lt"/>
                <a:ea typeface="楷体" panose="02010609060101010101" pitchFamily="49" charset="-122"/>
              </a:rPr>
              <a:t>副</a:t>
            </a:r>
            <a:r>
              <a:rPr lang="zh-CN" altLang="en-US" sz="1083" dirty="0">
                <a:latin typeface="+mj-lt"/>
                <a:ea typeface="楷体" panose="02010609060101010101" pitchFamily="49" charset="-122"/>
              </a:rPr>
              <a:t>主任</a:t>
            </a:r>
          </a:p>
        </p:txBody>
      </p:sp>
      <p:pic>
        <p:nvPicPr>
          <p:cNvPr id="31" name="Picture 30" descr="C:\Users\lzqin\Desktop\许心超.jpg"/>
          <p:cNvPicPr>
            <a:picLocks noChangeAspect="1" noChangeArrowheads="1"/>
          </p:cNvPicPr>
          <p:nvPr/>
        </p:nvPicPr>
        <p:blipFill rotWithShape="1">
          <a:blip r:embed="rId8">
            <a:extLst>
              <a:ext uri="{28A0092B-C50C-407E-A947-70E740481C1C}">
                <a14:useLocalDpi xmlns:a14="http://schemas.microsoft.com/office/drawing/2010/main" val="0"/>
              </a:ext>
            </a:extLst>
          </a:blip>
          <a:srcRect l="7856" r="8435"/>
          <a:stretch/>
        </p:blipFill>
        <p:spPr bwMode="auto">
          <a:xfrm>
            <a:off x="3837845" y="3764723"/>
            <a:ext cx="1119760" cy="1064559"/>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639071" y="4905061"/>
            <a:ext cx="1563497" cy="1085262"/>
          </a:xfrm>
          <a:prstGeom prst="rect">
            <a:avLst/>
          </a:prstGeom>
          <a:noFill/>
        </p:spPr>
        <p:txBody>
          <a:bodyPr wrap="none" lIns="84419" tIns="42210" rIns="84419" bIns="42210" rtlCol="0">
            <a:spAutoFit/>
          </a:bodyPr>
          <a:lstStyle/>
          <a:p>
            <a:pPr>
              <a:lnSpc>
                <a:spcPct val="150000"/>
              </a:lnSpc>
            </a:pPr>
            <a:r>
              <a:rPr lang="zh-CN" altLang="en-US" sz="1083" b="1" dirty="0">
                <a:latin typeface="楷体" panose="02010609060101010101" pitchFamily="49" charset="-122"/>
                <a:ea typeface="楷体" panose="02010609060101010101" pitchFamily="49" charset="-122"/>
              </a:rPr>
              <a:t>许心超</a:t>
            </a:r>
            <a:r>
              <a:rPr lang="zh-CN" altLang="en-US" sz="1083" dirty="0">
                <a:latin typeface="楷体" panose="02010609060101010101" pitchFamily="49" charset="-122"/>
                <a:ea typeface="楷体" panose="02010609060101010101" pitchFamily="49" charset="-122"/>
              </a:rPr>
              <a:t>先生</a:t>
            </a:r>
            <a:endParaRPr lang="en-US" altLang="zh-CN" sz="1083" dirty="0">
              <a:latin typeface="楷体" panose="02010609060101010101" pitchFamily="49" charset="-122"/>
              <a:ea typeface="楷体" panose="02010609060101010101" pitchFamily="49" charset="-122"/>
            </a:endParaRPr>
          </a:p>
          <a:p>
            <a:pPr>
              <a:lnSpc>
                <a:spcPct val="150000"/>
              </a:lnSpc>
            </a:pPr>
            <a:r>
              <a:rPr lang="zh-CN" altLang="en-US" sz="1083" dirty="0">
                <a:latin typeface="楷体" panose="02010609060101010101" pitchFamily="49" charset="-122"/>
                <a:ea typeface="楷体" panose="02010609060101010101" pitchFamily="49" charset="-122"/>
              </a:rPr>
              <a:t>北京市科委新</a:t>
            </a:r>
            <a:r>
              <a:rPr lang="zh-CN" altLang="en-US" sz="1083" dirty="0" smtClean="0">
                <a:latin typeface="楷体" panose="02010609060101010101" pitchFamily="49" charset="-122"/>
                <a:ea typeface="楷体" panose="02010609060101010101" pitchFamily="49" charset="-122"/>
              </a:rPr>
              <a:t>能</a:t>
            </a:r>
            <a:endParaRPr lang="en-US" altLang="zh-CN" sz="1083" dirty="0" smtClean="0">
              <a:latin typeface="楷体" panose="02010609060101010101" pitchFamily="49" charset="-122"/>
              <a:ea typeface="楷体" panose="02010609060101010101" pitchFamily="49" charset="-122"/>
            </a:endParaRPr>
          </a:p>
          <a:p>
            <a:pPr>
              <a:lnSpc>
                <a:spcPct val="150000"/>
              </a:lnSpc>
            </a:pPr>
            <a:r>
              <a:rPr lang="zh-CN" altLang="en-US" sz="1083" dirty="0" smtClean="0">
                <a:latin typeface="楷体" panose="02010609060101010101" pitchFamily="49" charset="-122"/>
                <a:ea typeface="楷体" panose="02010609060101010101" pitchFamily="49" charset="-122"/>
              </a:rPr>
              <a:t>源处处长</a:t>
            </a:r>
            <a:r>
              <a:rPr lang="en-US" altLang="zh-CN" sz="1083" dirty="0" smtClean="0">
                <a:latin typeface="楷体" panose="02010609060101010101" pitchFamily="49" charset="-122"/>
                <a:ea typeface="楷体" panose="02010609060101010101" pitchFamily="49" charset="-122"/>
              </a:rPr>
              <a:t>, </a:t>
            </a:r>
            <a:r>
              <a:rPr lang="zh-CN" altLang="en-US" sz="1083" dirty="0" smtClean="0">
                <a:latin typeface="楷体" panose="02010609060101010101" pitchFamily="49" charset="-122"/>
                <a:ea typeface="楷体" panose="02010609060101010101" pitchFamily="49" charset="-122"/>
              </a:rPr>
              <a:t>新</a:t>
            </a:r>
            <a:r>
              <a:rPr lang="zh-CN" altLang="en-US" sz="1083" dirty="0">
                <a:latin typeface="楷体" panose="02010609060101010101" pitchFamily="49" charset="-122"/>
                <a:ea typeface="楷体" panose="02010609060101010101" pitchFamily="49" charset="-122"/>
              </a:rPr>
              <a:t>能源</a:t>
            </a:r>
            <a:r>
              <a:rPr lang="zh-CN" altLang="en-US" sz="1083" dirty="0" smtClean="0">
                <a:latin typeface="楷体" panose="02010609060101010101" pitchFamily="49" charset="-122"/>
                <a:ea typeface="楷体" panose="02010609060101010101" pitchFamily="49" charset="-122"/>
              </a:rPr>
              <a:t>汽车</a:t>
            </a:r>
            <a:endParaRPr lang="en-US" altLang="zh-CN" sz="1083" dirty="0" smtClean="0">
              <a:latin typeface="楷体" panose="02010609060101010101" pitchFamily="49" charset="-122"/>
              <a:ea typeface="楷体" panose="02010609060101010101" pitchFamily="49" charset="-122"/>
            </a:endParaRPr>
          </a:p>
          <a:p>
            <a:pPr>
              <a:lnSpc>
                <a:spcPct val="150000"/>
              </a:lnSpc>
            </a:pPr>
            <a:r>
              <a:rPr lang="zh-CN" altLang="en-US" sz="1083" dirty="0" smtClean="0">
                <a:latin typeface="楷体" panose="02010609060101010101" pitchFamily="49" charset="-122"/>
                <a:ea typeface="楷体" panose="02010609060101010101" pitchFamily="49" charset="-122"/>
              </a:rPr>
              <a:t>推广</a:t>
            </a:r>
            <a:r>
              <a:rPr lang="zh-CN" altLang="en-US" sz="1083" dirty="0">
                <a:latin typeface="楷体" panose="02010609060101010101" pitchFamily="49" charset="-122"/>
                <a:ea typeface="楷体" panose="02010609060101010101" pitchFamily="49" charset="-122"/>
              </a:rPr>
              <a:t>主管领导</a:t>
            </a:r>
          </a:p>
        </p:txBody>
      </p:sp>
      <p:pic>
        <p:nvPicPr>
          <p:cNvPr id="33" name="Picture 32" descr="http://www.pache.com/uploads/allimg/20141027/504142_62_1414373473_56small.jpg"/>
          <p:cNvPicPr>
            <a:picLocks noChangeAspect="1" noChangeArrowheads="1"/>
          </p:cNvPicPr>
          <p:nvPr/>
        </p:nvPicPr>
        <p:blipFill rotWithShape="1">
          <a:blip r:embed="rId9">
            <a:extLst>
              <a:ext uri="{28A0092B-C50C-407E-A947-70E740481C1C}">
                <a14:useLocalDpi xmlns:a14="http://schemas.microsoft.com/office/drawing/2010/main" val="0"/>
              </a:ext>
            </a:extLst>
          </a:blip>
          <a:srcRect l="12823" r="11267"/>
          <a:stretch/>
        </p:blipFill>
        <p:spPr bwMode="auto">
          <a:xfrm>
            <a:off x="5057544" y="3792321"/>
            <a:ext cx="1301775" cy="1102365"/>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091867" y="4971941"/>
            <a:ext cx="1622388" cy="1085262"/>
          </a:xfrm>
          <a:prstGeom prst="rect">
            <a:avLst/>
          </a:prstGeom>
          <a:noFill/>
        </p:spPr>
        <p:txBody>
          <a:bodyPr wrap="square" lIns="84419" tIns="42210" rIns="84419" bIns="42210" rtlCol="0">
            <a:spAutoFit/>
          </a:bodyPr>
          <a:lstStyle>
            <a:defPPr>
              <a:defRPr lang="en-US"/>
            </a:defPPr>
            <a:lvl1pPr>
              <a:lnSpc>
                <a:spcPct val="150000"/>
              </a:lnSpc>
              <a:defRPr sz="1200" b="1">
                <a:latin typeface="宋体" panose="02010600030101010101" pitchFamily="2" charset="-122"/>
                <a:ea typeface="宋体" panose="02010600030101010101" pitchFamily="2" charset="-122"/>
              </a:defRPr>
            </a:lvl1pPr>
          </a:lstStyle>
          <a:p>
            <a:r>
              <a:rPr lang="zh-CN" altLang="en-US" sz="1083" dirty="0">
                <a:latin typeface="楷体" panose="02010609060101010101" pitchFamily="49" charset="-122"/>
                <a:ea typeface="楷体" panose="02010609060101010101" pitchFamily="49" charset="-122"/>
              </a:rPr>
              <a:t>陆象桢</a:t>
            </a:r>
            <a:r>
              <a:rPr lang="zh-CN" altLang="en-US" sz="1083" b="0" dirty="0">
                <a:latin typeface="楷体" panose="02010609060101010101" pitchFamily="49" charset="-122"/>
                <a:ea typeface="楷体" panose="02010609060101010101" pitchFamily="49" charset="-122"/>
              </a:rPr>
              <a:t>先生</a:t>
            </a:r>
            <a:endParaRPr lang="en-US" altLang="zh-CN" sz="1083" b="0" dirty="0">
              <a:latin typeface="楷体" panose="02010609060101010101" pitchFamily="49" charset="-122"/>
              <a:ea typeface="楷体" panose="02010609060101010101" pitchFamily="49" charset="-122"/>
            </a:endParaRPr>
          </a:p>
          <a:p>
            <a:r>
              <a:rPr lang="zh-CN" altLang="en-US" sz="1083" b="0" dirty="0">
                <a:latin typeface="楷体" panose="02010609060101010101" pitchFamily="49" charset="-122"/>
                <a:ea typeface="楷体" panose="02010609060101010101" pitchFamily="49" charset="-122"/>
              </a:rPr>
              <a:t>深圳市发改委</a:t>
            </a:r>
            <a:r>
              <a:rPr lang="zh-CN" altLang="en-US" sz="1083" b="0" dirty="0" smtClean="0">
                <a:latin typeface="楷体" panose="02010609060101010101" pitchFamily="49" charset="-122"/>
                <a:ea typeface="楷体" panose="02010609060101010101" pitchFamily="49" charset="-122"/>
              </a:rPr>
              <a:t>重</a:t>
            </a:r>
            <a:endParaRPr lang="en-US" altLang="zh-CN" sz="1083" b="0" dirty="0" smtClean="0">
              <a:latin typeface="楷体" panose="02010609060101010101" pitchFamily="49" charset="-122"/>
              <a:ea typeface="楷体" panose="02010609060101010101" pitchFamily="49" charset="-122"/>
            </a:endParaRPr>
          </a:p>
          <a:p>
            <a:r>
              <a:rPr lang="zh-CN" altLang="en-US" sz="1083" b="0" dirty="0" smtClean="0">
                <a:latin typeface="楷体" panose="02010609060101010101" pitchFamily="49" charset="-122"/>
                <a:ea typeface="楷体" panose="02010609060101010101" pitchFamily="49" charset="-122"/>
              </a:rPr>
              <a:t>大办主任</a:t>
            </a:r>
            <a:r>
              <a:rPr lang="en-US" altLang="zh-CN" sz="1083" b="0" dirty="0" smtClean="0">
                <a:latin typeface="楷体" panose="02010609060101010101" pitchFamily="49" charset="-122"/>
                <a:ea typeface="楷体" panose="02010609060101010101" pitchFamily="49" charset="-122"/>
              </a:rPr>
              <a:t>, </a:t>
            </a:r>
            <a:r>
              <a:rPr lang="zh-CN" altLang="en-US" sz="1083" b="0" dirty="0" smtClean="0">
                <a:latin typeface="楷体" panose="02010609060101010101" pitchFamily="49" charset="-122"/>
                <a:ea typeface="楷体" panose="02010609060101010101" pitchFamily="49" charset="-122"/>
              </a:rPr>
              <a:t>新</a:t>
            </a:r>
            <a:r>
              <a:rPr lang="zh-CN" altLang="en-US" sz="1083" b="0" dirty="0">
                <a:latin typeface="楷体" panose="02010609060101010101" pitchFamily="49" charset="-122"/>
                <a:ea typeface="楷体" panose="02010609060101010101" pitchFamily="49" charset="-122"/>
              </a:rPr>
              <a:t>能源</a:t>
            </a:r>
            <a:r>
              <a:rPr lang="zh-CN" altLang="en-US" sz="1083" b="0" dirty="0" smtClean="0">
                <a:latin typeface="楷体" panose="02010609060101010101" pitchFamily="49" charset="-122"/>
                <a:ea typeface="楷体" panose="02010609060101010101" pitchFamily="49" charset="-122"/>
              </a:rPr>
              <a:t>汽车</a:t>
            </a:r>
            <a:endParaRPr lang="en-US" altLang="zh-CN" sz="1083" b="0" dirty="0" smtClean="0">
              <a:latin typeface="楷体" panose="02010609060101010101" pitchFamily="49" charset="-122"/>
              <a:ea typeface="楷体" panose="02010609060101010101" pitchFamily="49" charset="-122"/>
            </a:endParaRPr>
          </a:p>
          <a:p>
            <a:r>
              <a:rPr lang="zh-CN" altLang="en-US" sz="1083" b="0" dirty="0" smtClean="0">
                <a:latin typeface="楷体" panose="02010609060101010101" pitchFamily="49" charset="-122"/>
                <a:ea typeface="楷体" panose="02010609060101010101" pitchFamily="49" charset="-122"/>
              </a:rPr>
              <a:t>推广</a:t>
            </a:r>
            <a:r>
              <a:rPr lang="zh-CN" altLang="en-US" sz="1083" b="0" dirty="0">
                <a:latin typeface="楷体" panose="02010609060101010101" pitchFamily="49" charset="-122"/>
                <a:ea typeface="楷体" panose="02010609060101010101" pitchFamily="49" charset="-122"/>
              </a:rPr>
              <a:t>主管领导</a:t>
            </a:r>
          </a:p>
        </p:txBody>
      </p:sp>
      <p:pic>
        <p:nvPicPr>
          <p:cNvPr id="35" name="Picture 4" descr="C:\Users\lzqin\Desktop\王贺武.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6157" y="3849503"/>
            <a:ext cx="1095457" cy="1126621"/>
          </a:xfrm>
          <a:prstGeom prst="rect">
            <a:avLst/>
          </a:prstGeom>
          <a:ln>
            <a:noFill/>
          </a:ln>
          <a:effectLst>
            <a:outerShdw blurRad="292100" dist="139700" dir="2700000" algn="tl" rotWithShape="0">
              <a:srgbClr val="333333">
                <a:alpha val="65000"/>
              </a:srgbClr>
            </a:outerShdw>
            <a:softEdge rad="0"/>
          </a:effectLst>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579994" y="5074257"/>
            <a:ext cx="1007254" cy="835258"/>
          </a:xfrm>
          <a:prstGeom prst="rect">
            <a:avLst/>
          </a:prstGeom>
          <a:noFill/>
        </p:spPr>
        <p:txBody>
          <a:bodyPr wrap="none" lIns="84419" tIns="42210" rIns="84419" bIns="42210" rtlCol="0">
            <a:spAutoFit/>
          </a:bodyPr>
          <a:lstStyle/>
          <a:p>
            <a:pPr>
              <a:lnSpc>
                <a:spcPct val="150000"/>
              </a:lnSpc>
            </a:pPr>
            <a:r>
              <a:rPr lang="zh-CN" altLang="en-US" sz="1083" b="1" dirty="0">
                <a:latin typeface="楷体" panose="02010609060101010101" pitchFamily="49" charset="-122"/>
                <a:ea typeface="楷体" panose="02010609060101010101" pitchFamily="49" charset="-122"/>
              </a:rPr>
              <a:t>王贺武</a:t>
            </a:r>
            <a:r>
              <a:rPr lang="zh-CN" altLang="en-US" sz="1083" dirty="0">
                <a:latin typeface="楷体" panose="02010609060101010101" pitchFamily="49" charset="-122"/>
                <a:ea typeface="楷体" panose="02010609060101010101" pitchFamily="49" charset="-122"/>
              </a:rPr>
              <a:t>先生</a:t>
            </a:r>
            <a:endParaRPr lang="en-US" altLang="zh-CN" sz="1083" dirty="0">
              <a:latin typeface="楷体" panose="02010609060101010101" pitchFamily="49" charset="-122"/>
              <a:ea typeface="楷体" panose="02010609060101010101" pitchFamily="49" charset="-122"/>
            </a:endParaRPr>
          </a:p>
          <a:p>
            <a:pPr>
              <a:lnSpc>
                <a:spcPct val="150000"/>
              </a:lnSpc>
            </a:pPr>
            <a:r>
              <a:rPr lang="zh-CN" altLang="en-US" sz="1083" dirty="0">
                <a:latin typeface="楷体" panose="02010609060101010101" pitchFamily="49" charset="-122"/>
                <a:ea typeface="楷体" panose="02010609060101010101" pitchFamily="49" charset="-122"/>
              </a:rPr>
              <a:t>清华大学</a:t>
            </a:r>
            <a:r>
              <a:rPr lang="zh-CN" altLang="en-US" sz="1083" dirty="0" smtClean="0">
                <a:latin typeface="楷体" panose="02010609060101010101" pitchFamily="49" charset="-122"/>
                <a:ea typeface="楷体" panose="02010609060101010101" pitchFamily="49" charset="-122"/>
              </a:rPr>
              <a:t>汽车</a:t>
            </a:r>
            <a:endParaRPr lang="en-US" altLang="zh-CN" sz="1083" dirty="0" smtClean="0">
              <a:latin typeface="楷体" panose="02010609060101010101" pitchFamily="49" charset="-122"/>
              <a:ea typeface="楷体" panose="02010609060101010101" pitchFamily="49" charset="-122"/>
            </a:endParaRPr>
          </a:p>
          <a:p>
            <a:pPr>
              <a:lnSpc>
                <a:spcPct val="150000"/>
              </a:lnSpc>
            </a:pPr>
            <a:r>
              <a:rPr lang="zh-CN" altLang="en-US" sz="1083" dirty="0" smtClean="0">
                <a:latin typeface="楷体" panose="02010609060101010101" pitchFamily="49" charset="-122"/>
                <a:ea typeface="楷体" panose="02010609060101010101" pitchFamily="49" charset="-122"/>
              </a:rPr>
              <a:t>系副教授</a:t>
            </a:r>
            <a:endParaRPr lang="zh-CN" altLang="en-US" sz="1083" dirty="0">
              <a:latin typeface="楷体" panose="02010609060101010101" pitchFamily="49" charset="-122"/>
              <a:ea typeface="楷体" panose="02010609060101010101" pitchFamily="49" charset="-122"/>
            </a:endParaRPr>
          </a:p>
        </p:txBody>
      </p:sp>
      <p:sp>
        <p:nvSpPr>
          <p:cNvPr id="38" name="TextBox 37"/>
          <p:cNvSpPr txBox="1"/>
          <p:nvPr/>
        </p:nvSpPr>
        <p:spPr>
          <a:xfrm>
            <a:off x="3639071" y="6298712"/>
            <a:ext cx="3319070" cy="369332"/>
          </a:xfrm>
          <a:prstGeom prst="rect">
            <a:avLst/>
          </a:prstGeom>
          <a:noFill/>
        </p:spPr>
        <p:txBody>
          <a:bodyPr wrap="square" rtlCol="0">
            <a:spAutoFit/>
          </a:bodyPr>
          <a:lstStyle/>
          <a:p>
            <a:pPr algn="ctr"/>
            <a:r>
              <a:rPr lang="en-US" dirty="0" smtClean="0">
                <a:solidFill>
                  <a:schemeClr val="bg1"/>
                </a:solidFill>
              </a:rPr>
              <a:t>And twenty more experts</a:t>
            </a:r>
            <a:r>
              <a:rPr lang="mr-IN" dirty="0" smtClean="0">
                <a:solidFill>
                  <a:schemeClr val="bg1"/>
                </a:solidFill>
              </a:rPr>
              <a:t>…</a:t>
            </a:r>
            <a:endParaRPr lang="en-US" dirty="0">
              <a:solidFill>
                <a:schemeClr val="bg1"/>
              </a:solidFill>
            </a:endParaRPr>
          </a:p>
        </p:txBody>
      </p:sp>
      <p:sp>
        <p:nvSpPr>
          <p:cNvPr id="39" name="Right Triangle 38"/>
          <p:cNvSpPr/>
          <p:nvPr/>
        </p:nvSpPr>
        <p:spPr>
          <a:xfrm rot="16200000">
            <a:off x="7205303" y="4175496"/>
            <a:ext cx="2712788" cy="26840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E:\秦兰芝 工作\汽车评价 项目\Best EV Project\2016\Best EV 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720" y="5728534"/>
            <a:ext cx="1521280" cy="11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8496" t="9794" r="84340" b="70788"/>
          <a:stretch/>
        </p:blipFill>
        <p:spPr>
          <a:xfrm>
            <a:off x="4528660" y="904022"/>
            <a:ext cx="1043639" cy="1018417"/>
          </a:xfrm>
          <a:prstGeom prst="rect">
            <a:avLst/>
          </a:prstGeom>
        </p:spPr>
      </p:pic>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Join Us!</a:t>
            </a:r>
            <a:endParaRPr lang="en-US" dirty="0">
              <a:solidFill>
                <a:srgbClr val="92D050"/>
              </a:solidFill>
            </a:endParaRPr>
          </a:p>
        </p:txBody>
      </p:sp>
      <p:sp>
        <p:nvSpPr>
          <p:cNvPr id="38" name="TextBox 37"/>
          <p:cNvSpPr txBox="1"/>
          <p:nvPr/>
        </p:nvSpPr>
        <p:spPr>
          <a:xfrm>
            <a:off x="3163416" y="6056564"/>
            <a:ext cx="4353372" cy="646331"/>
          </a:xfrm>
          <a:prstGeom prst="rect">
            <a:avLst/>
          </a:prstGeom>
          <a:noFill/>
        </p:spPr>
        <p:txBody>
          <a:bodyPr wrap="square" rtlCol="0">
            <a:spAutoFit/>
          </a:bodyPr>
          <a:lstStyle/>
          <a:p>
            <a:pPr algn="ctr"/>
            <a:r>
              <a:rPr lang="en-US" dirty="0" err="1" smtClean="0">
                <a:solidFill>
                  <a:schemeClr val="bg1"/>
                </a:solidFill>
              </a:rPr>
              <a:t>B</a:t>
            </a:r>
            <a:r>
              <a:rPr lang="en-US" altLang="zh-CN" dirty="0" err="1" smtClean="0">
                <a:solidFill>
                  <a:schemeClr val="bg1"/>
                </a:solidFill>
              </a:rPr>
              <a:t>estEV</a:t>
            </a:r>
            <a:r>
              <a:rPr lang="zh-CN" altLang="en-US" dirty="0" smtClean="0">
                <a:solidFill>
                  <a:schemeClr val="bg1"/>
                </a:solidFill>
              </a:rPr>
              <a:t>是一个基于联盟伙伴的合作倡议</a:t>
            </a:r>
            <a:endParaRPr lang="en-US" altLang="zh-CN" dirty="0" smtClean="0">
              <a:solidFill>
                <a:schemeClr val="bg1"/>
              </a:solidFill>
            </a:endParaRPr>
          </a:p>
          <a:p>
            <a:pPr algn="ctr"/>
            <a:r>
              <a:rPr lang="zh-CN" altLang="en-US" dirty="0" smtClean="0">
                <a:solidFill>
                  <a:schemeClr val="bg1"/>
                </a:solidFill>
              </a:rPr>
              <a:t>期待更多伙伴加入</a:t>
            </a:r>
            <a:r>
              <a:rPr lang="zh-CN" altLang="en-US" dirty="0">
                <a:solidFill>
                  <a:schemeClr val="bg1"/>
                </a:solidFill>
              </a:rPr>
              <a:t>！</a:t>
            </a:r>
            <a:endParaRPr lang="en-US" dirty="0">
              <a:solidFill>
                <a:schemeClr val="bg1"/>
              </a:solidFill>
            </a:endParaRPr>
          </a:p>
        </p:txBody>
      </p:sp>
      <p:sp>
        <p:nvSpPr>
          <p:cNvPr id="48" name="Right Triangle 47"/>
          <p:cNvSpPr/>
          <p:nvPr/>
        </p:nvSpPr>
        <p:spPr>
          <a:xfrm rot="16200000">
            <a:off x="7205303" y="4175496"/>
            <a:ext cx="2712788" cy="26840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E:\秦兰芝 工作\汽车评价 项目\Best EV Project\2016\Best EV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720" y="5728534"/>
            <a:ext cx="1521280" cy="11294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1481" t="35126" r="8060" b="44975"/>
          <a:stretch/>
        </p:blipFill>
        <p:spPr>
          <a:xfrm>
            <a:off x="2642820" y="2417864"/>
            <a:ext cx="1606477" cy="562535"/>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49997" t="12576" r="32644" b="70295"/>
          <a:stretch/>
        </p:blipFill>
        <p:spPr>
          <a:xfrm>
            <a:off x="5448856" y="1719224"/>
            <a:ext cx="1719617" cy="610892"/>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479" t="62742" r="78921" b="9917"/>
          <a:stretch/>
        </p:blipFill>
        <p:spPr>
          <a:xfrm>
            <a:off x="3014443" y="4061542"/>
            <a:ext cx="1436424" cy="76021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559" t="33978" r="78255" b="40766"/>
          <a:stretch/>
        </p:blipFill>
        <p:spPr>
          <a:xfrm>
            <a:off x="2597623" y="3175145"/>
            <a:ext cx="1334068" cy="667035"/>
          </a:xfrm>
          <a:prstGeom prst="rect">
            <a:avLst/>
          </a:prstGeom>
        </p:spPr>
      </p:pic>
      <p:sp>
        <p:nvSpPr>
          <p:cNvPr id="23" name="Rectangle 22"/>
          <p:cNvSpPr/>
          <p:nvPr/>
        </p:nvSpPr>
        <p:spPr>
          <a:xfrm>
            <a:off x="4352597" y="3640828"/>
            <a:ext cx="1674754" cy="369332"/>
          </a:xfrm>
          <a:prstGeom prst="rect">
            <a:avLst/>
          </a:prstGeom>
        </p:spPr>
        <p:txBody>
          <a:bodyPr wrap="none">
            <a:spAutoFit/>
          </a:bodyPr>
          <a:lstStyle/>
          <a:p>
            <a:pPr algn="ctr"/>
            <a:r>
              <a:rPr lang="en-US">
                <a:solidFill>
                  <a:schemeClr val="accent1"/>
                </a:solidFill>
              </a:rPr>
              <a:t>www.bestev.org</a:t>
            </a:r>
            <a:endParaRPr lang="en-US" dirty="0">
              <a:solidFill>
                <a:schemeClr val="accent1"/>
              </a:solidFill>
            </a:endParaRPr>
          </a:p>
        </p:txBody>
      </p:sp>
      <p:sp>
        <p:nvSpPr>
          <p:cNvPr id="24" name="Rectangle 2" descr="sofia-img-0-1491981319576"/>
          <p:cNvSpPr>
            <a:spLocks noChangeArrowheads="1"/>
          </p:cNvSpPr>
          <p:nvPr/>
        </p:nvSpPr>
        <p:spPr bwMode="auto">
          <a:xfrm>
            <a:off x="4504968" y="2357933"/>
            <a:ext cx="1370012" cy="1354137"/>
          </a:xfrm>
          <a:prstGeom prst="rect">
            <a:avLst/>
          </a:prstGeom>
          <a:blipFill dpi="0" rotWithShape="0">
            <a:blip r:embed="rId5"/>
            <a:srcRect/>
            <a:stretch>
              <a:fillRect/>
            </a:stretch>
          </a:bli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25" name="Picture 24"/>
          <p:cNvPicPr>
            <a:picLocks noChangeAspect="1"/>
          </p:cNvPicPr>
          <p:nvPr/>
        </p:nvPicPr>
        <p:blipFill>
          <a:blip r:embed="rId6"/>
          <a:stretch>
            <a:fillRect/>
          </a:stretch>
        </p:blipFill>
        <p:spPr>
          <a:xfrm>
            <a:off x="3866146" y="4771559"/>
            <a:ext cx="1277644" cy="699342"/>
          </a:xfrm>
          <a:prstGeom prst="rect">
            <a:avLst/>
          </a:prstGeom>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50217" r="29428" b="46712"/>
          <a:stretch/>
        </p:blipFill>
        <p:spPr>
          <a:xfrm>
            <a:off x="6112467" y="2613255"/>
            <a:ext cx="1336513" cy="744434"/>
          </a:xfrm>
          <a:prstGeom prst="rect">
            <a:avLst/>
          </a:prstGeom>
        </p:spPr>
      </p:pic>
      <p:pic>
        <p:nvPicPr>
          <p:cNvPr id="27" name="Picture 26"/>
          <p:cNvPicPr>
            <a:picLocks noChangeAspect="1"/>
          </p:cNvPicPr>
          <p:nvPr/>
        </p:nvPicPr>
        <p:blipFill rotWithShape="1">
          <a:blip r:embed="rId7">
            <a:extLst>
              <a:ext uri="{28A0092B-C50C-407E-A947-70E740481C1C}">
                <a14:useLocalDpi xmlns:a14="http://schemas.microsoft.com/office/drawing/2010/main" val="0"/>
              </a:ext>
            </a:extLst>
          </a:blip>
          <a:srcRect l="77276" t="42559" r="11172"/>
          <a:stretch/>
        </p:blipFill>
        <p:spPr>
          <a:xfrm>
            <a:off x="3228554" y="1325916"/>
            <a:ext cx="1032096" cy="1091948"/>
          </a:xfrm>
          <a:prstGeom prst="rect">
            <a:avLst/>
          </a:prstGeom>
        </p:spPr>
      </p:pic>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l="71785" r="2321" b="51409"/>
          <a:stretch/>
        </p:blipFill>
        <p:spPr>
          <a:xfrm>
            <a:off x="5080581" y="4316153"/>
            <a:ext cx="1825185" cy="728738"/>
          </a:xfrm>
          <a:prstGeom prst="rect">
            <a:avLst/>
          </a:prstGeom>
        </p:spPr>
      </p:pic>
      <p:pic>
        <p:nvPicPr>
          <p:cNvPr id="29" name="Picture 28"/>
          <p:cNvPicPr>
            <a:picLocks noChangeAspect="1"/>
          </p:cNvPicPr>
          <p:nvPr/>
        </p:nvPicPr>
        <p:blipFill rotWithShape="1">
          <a:blip r:embed="rId7">
            <a:extLst>
              <a:ext uri="{28A0092B-C50C-407E-A947-70E740481C1C}">
                <a14:useLocalDpi xmlns:a14="http://schemas.microsoft.com/office/drawing/2010/main" val="0"/>
              </a:ext>
            </a:extLst>
          </a:blip>
          <a:srcRect l="27221" t="47483" r="51963"/>
          <a:stretch/>
        </p:blipFill>
        <p:spPr>
          <a:xfrm>
            <a:off x="6191470" y="3508662"/>
            <a:ext cx="1366807" cy="733659"/>
          </a:xfrm>
          <a:prstGeom prst="rect">
            <a:avLst/>
          </a:prstGeom>
        </p:spPr>
      </p:pic>
    </p:spTree>
    <p:extLst>
      <p:ext uri="{BB962C8B-B14F-4D97-AF65-F5344CB8AC3E}">
        <p14:creationId xmlns:p14="http://schemas.microsoft.com/office/powerpoint/2010/main" val="173519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7205303" y="4175496"/>
            <a:ext cx="2712788" cy="26840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3773" y="395784"/>
            <a:ext cx="9742227" cy="634773"/>
          </a:xfrm>
        </p:spPr>
        <p:txBody>
          <a:bodyPr/>
          <a:lstStyle/>
          <a:p>
            <a:r>
              <a:rPr lang="en-US" dirty="0" smtClean="0">
                <a:solidFill>
                  <a:srgbClr val="92D050"/>
                </a:solidFill>
              </a:rPr>
              <a:t>The Drive for NEVs</a:t>
            </a:r>
            <a:endParaRPr lang="en-US" dirty="0">
              <a:solidFill>
                <a:srgbClr val="92D050"/>
              </a:solidFill>
            </a:endParaRPr>
          </a:p>
        </p:txBody>
      </p:sp>
      <p:graphicFrame>
        <p:nvGraphicFramePr>
          <p:cNvPr id="4" name="Diagram 3"/>
          <p:cNvGraphicFramePr/>
          <p:nvPr>
            <p:extLst>
              <p:ext uri="{D42A27DB-BD31-4B8C-83A1-F6EECF244321}">
                <p14:modId xmlns:p14="http://schemas.microsoft.com/office/powerpoint/2010/main" val="1617418473"/>
              </p:ext>
            </p:extLst>
          </p:nvPr>
        </p:nvGraphicFramePr>
        <p:xfrm>
          <a:off x="1801125" y="1009301"/>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7763588">
            <a:off x="2837031" y="2889488"/>
            <a:ext cx="2239370" cy="369332"/>
          </a:xfrm>
          <a:prstGeom prst="rect">
            <a:avLst/>
          </a:prstGeom>
          <a:noFill/>
        </p:spPr>
        <p:txBody>
          <a:bodyPr wrap="square" rtlCol="0">
            <a:spAutoFit/>
          </a:bodyPr>
          <a:lstStyle/>
          <a:p>
            <a:r>
              <a:rPr lang="en-US" dirty="0" smtClean="0">
                <a:solidFill>
                  <a:schemeClr val="bg1"/>
                </a:solidFill>
              </a:rPr>
              <a:t>5 million by 2020</a:t>
            </a:r>
            <a:endParaRPr lang="en-US" dirty="0">
              <a:solidFill>
                <a:schemeClr val="bg1"/>
              </a:solidFill>
            </a:endParaRPr>
          </a:p>
        </p:txBody>
      </p:sp>
      <p:pic>
        <p:nvPicPr>
          <p:cNvPr id="7"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4720" y="5728534"/>
            <a:ext cx="1521280" cy="11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2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395784"/>
            <a:ext cx="9742227" cy="634773"/>
          </a:xfrm>
        </p:spPr>
        <p:txBody>
          <a:bodyPr/>
          <a:lstStyle/>
          <a:p>
            <a:r>
              <a:rPr lang="en-US" dirty="0" smtClean="0">
                <a:solidFill>
                  <a:srgbClr val="92D050"/>
                </a:solidFill>
              </a:rPr>
              <a:t>NEVs In numbers</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267941450"/>
              </p:ext>
            </p:extLst>
          </p:nvPr>
        </p:nvGraphicFramePr>
        <p:xfrm>
          <a:off x="2224205" y="1091189"/>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79290" y="1460311"/>
            <a:ext cx="1187356" cy="923330"/>
          </a:xfrm>
          <a:prstGeom prst="rect">
            <a:avLst/>
          </a:prstGeom>
          <a:noFill/>
        </p:spPr>
        <p:txBody>
          <a:bodyPr wrap="square" rtlCol="0">
            <a:spAutoFit/>
          </a:bodyPr>
          <a:lstStyle/>
          <a:p>
            <a:pPr lvl="0" algn="ctr"/>
            <a:r>
              <a:rPr lang="en-US">
                <a:solidFill>
                  <a:schemeClr val="bg1"/>
                </a:solidFill>
              </a:rPr>
              <a:t>507k NEVs in 2016</a:t>
            </a:r>
            <a:endParaRPr lang="en-US" dirty="0">
              <a:solidFill>
                <a:schemeClr val="bg1"/>
              </a:solidFill>
            </a:endParaRPr>
          </a:p>
        </p:txBody>
      </p:sp>
      <p:sp>
        <p:nvSpPr>
          <p:cNvPr id="7" name="TextBox 6"/>
          <p:cNvSpPr txBox="1"/>
          <p:nvPr/>
        </p:nvSpPr>
        <p:spPr>
          <a:xfrm>
            <a:off x="6128980" y="2830857"/>
            <a:ext cx="1187356" cy="923330"/>
          </a:xfrm>
          <a:prstGeom prst="rect">
            <a:avLst/>
          </a:prstGeom>
          <a:noFill/>
        </p:spPr>
        <p:txBody>
          <a:bodyPr wrap="square" rtlCol="0">
            <a:spAutoFit/>
          </a:bodyPr>
          <a:lstStyle/>
          <a:p>
            <a:pPr algn="ctr"/>
            <a:r>
              <a:rPr lang="en-US" dirty="0" smtClean="0">
                <a:solidFill>
                  <a:schemeClr val="bg1"/>
                </a:solidFill>
              </a:rPr>
              <a:t>65% of global NEV sales</a:t>
            </a:r>
            <a:endParaRPr lang="en-US" dirty="0">
              <a:solidFill>
                <a:schemeClr val="bg1"/>
              </a:solidFill>
            </a:endParaRPr>
          </a:p>
        </p:txBody>
      </p:sp>
      <p:sp>
        <p:nvSpPr>
          <p:cNvPr id="8" name="TextBox 7"/>
          <p:cNvSpPr txBox="1"/>
          <p:nvPr/>
        </p:nvSpPr>
        <p:spPr>
          <a:xfrm>
            <a:off x="3630304" y="4051950"/>
            <a:ext cx="1336342" cy="1200329"/>
          </a:xfrm>
          <a:prstGeom prst="rect">
            <a:avLst/>
          </a:prstGeom>
          <a:noFill/>
        </p:spPr>
        <p:txBody>
          <a:bodyPr wrap="square" rtlCol="0">
            <a:spAutoFit/>
          </a:bodyPr>
          <a:lstStyle/>
          <a:p>
            <a:pPr algn="ctr"/>
            <a:r>
              <a:rPr lang="en-US" dirty="0" smtClean="0">
                <a:solidFill>
                  <a:schemeClr val="bg1"/>
                </a:solidFill>
              </a:rPr>
              <a:t>263 NEV Models</a:t>
            </a:r>
          </a:p>
          <a:p>
            <a:pPr algn="ctr"/>
            <a:r>
              <a:rPr lang="en-US" dirty="0" smtClean="0">
                <a:solidFill>
                  <a:schemeClr val="bg1"/>
                </a:solidFill>
              </a:rPr>
              <a:t>(213 domestic) </a:t>
            </a:r>
            <a:endParaRPr lang="en-US" dirty="0">
              <a:solidFill>
                <a:schemeClr val="bg1"/>
              </a:solidFill>
            </a:endParaRPr>
          </a:p>
        </p:txBody>
      </p:sp>
      <p:sp>
        <p:nvSpPr>
          <p:cNvPr id="10" name="Right Triangle 9"/>
          <p:cNvSpPr/>
          <p:nvPr/>
        </p:nvSpPr>
        <p:spPr>
          <a:xfrm rot="16200000">
            <a:off x="7205303" y="4175496"/>
            <a:ext cx="2712788" cy="26840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4720" y="5728534"/>
            <a:ext cx="1521280" cy="11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7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problem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1187980139"/>
              </p:ext>
            </p:extLst>
          </p:nvPr>
        </p:nvGraphicFramePr>
        <p:xfrm>
          <a:off x="2142693" y="1460310"/>
          <a:ext cx="5443561" cy="3596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Triangle 5"/>
          <p:cNvSpPr/>
          <p:nvPr/>
        </p:nvSpPr>
        <p:spPr>
          <a:xfrm rot="16200000">
            <a:off x="7205303" y="4175496"/>
            <a:ext cx="2712788" cy="26840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4720" y="5728534"/>
            <a:ext cx="1521280" cy="11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8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Purpose</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1405706980"/>
              </p:ext>
            </p:extLst>
          </p:nvPr>
        </p:nvGraphicFramePr>
        <p:xfrm>
          <a:off x="1828421" y="1295905"/>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4265" y="2620371"/>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2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秦兰芝 工作\汽车评价 项目\Best EV Project\2016\Best EV 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5785" t="12046" r="9091" b="14587"/>
          <a:stretch/>
        </p:blipFill>
        <p:spPr bwMode="auto">
          <a:xfrm>
            <a:off x="3131782" y="4160118"/>
            <a:ext cx="1405720"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process</a:t>
            </a:r>
            <a:endParaRPr lang="en-US" dirty="0">
              <a:solidFill>
                <a:srgbClr val="92D050"/>
              </a:solidFill>
            </a:endParaRPr>
          </a:p>
        </p:txBody>
      </p:sp>
      <p:graphicFrame>
        <p:nvGraphicFramePr>
          <p:cNvPr id="4" name="Diagram 3"/>
          <p:cNvGraphicFramePr/>
          <p:nvPr>
            <p:extLst>
              <p:ext uri="{D42A27DB-BD31-4B8C-83A1-F6EECF244321}">
                <p14:modId xmlns:p14="http://schemas.microsoft.com/office/powerpoint/2010/main" val="302741008"/>
              </p:ext>
            </p:extLst>
          </p:nvPr>
        </p:nvGraphicFramePr>
        <p:xfrm>
          <a:off x="1309806" y="910688"/>
          <a:ext cx="660400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49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1840848832"/>
              </p:ext>
            </p:extLst>
          </p:nvPr>
        </p:nvGraphicFramePr>
        <p:xfrm>
          <a:off x="1787479"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438"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299" y="395784"/>
            <a:ext cx="8383715" cy="634773"/>
          </a:xfrm>
        </p:spPr>
        <p:txBody>
          <a:bodyPr/>
          <a:lstStyle/>
          <a:p>
            <a:r>
              <a:rPr lang="en-US" dirty="0" smtClean="0">
                <a:solidFill>
                  <a:srgbClr val="92D050"/>
                </a:solidFill>
              </a:rPr>
              <a:t>system</a:t>
            </a:r>
            <a:endParaRPr lang="en-US" dirty="0">
              <a:solidFill>
                <a:srgbClr val="92D050"/>
              </a:solidFill>
            </a:endParaRPr>
          </a:p>
        </p:txBody>
      </p:sp>
      <p:graphicFrame>
        <p:nvGraphicFramePr>
          <p:cNvPr id="3" name="Diagram 2"/>
          <p:cNvGraphicFramePr/>
          <p:nvPr>
            <p:extLst>
              <p:ext uri="{D42A27DB-BD31-4B8C-83A1-F6EECF244321}">
                <p14:modId xmlns:p14="http://schemas.microsoft.com/office/powerpoint/2010/main" val="486003841"/>
              </p:ext>
            </p:extLst>
          </p:nvPr>
        </p:nvGraphicFramePr>
        <p:xfrm>
          <a:off x="1787479" y="120037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E:\秦兰芝 工作\汽车评价 项目\Best EV Project\2016\Best EV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1438" y="2674962"/>
            <a:ext cx="1874986" cy="13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53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89333" y="1635655"/>
            <a:ext cx="3392054" cy="26322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589" y="1842448"/>
            <a:ext cx="1340654" cy="2164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609988" y="4289992"/>
            <a:ext cx="2950744" cy="369332"/>
          </a:xfrm>
          <a:prstGeom prst="rect">
            <a:avLst/>
          </a:prstGeom>
        </p:spPr>
        <p:txBody>
          <a:bodyPr wrap="none">
            <a:spAutoFit/>
          </a:bodyPr>
          <a:lstStyle/>
          <a:p>
            <a:r>
              <a:rPr lang="en-US" dirty="0">
                <a:solidFill>
                  <a:srgbClr val="92D050"/>
                </a:solidFill>
              </a:rPr>
              <a:t>http://</a:t>
            </a:r>
            <a:r>
              <a:rPr lang="en-US" dirty="0" err="1">
                <a:solidFill>
                  <a:srgbClr val="92D050"/>
                </a:solidFill>
              </a:rPr>
              <a:t>www.bestev.org</a:t>
            </a:r>
            <a:r>
              <a:rPr lang="en-US" dirty="0">
                <a:solidFill>
                  <a:srgbClr val="92D050"/>
                </a:solidFill>
              </a:rPr>
              <a:t>/phone/</a:t>
            </a:r>
          </a:p>
        </p:txBody>
      </p:sp>
    </p:spTree>
    <p:extLst>
      <p:ext uri="{BB962C8B-B14F-4D97-AF65-F5344CB8AC3E}">
        <p14:creationId xmlns:p14="http://schemas.microsoft.com/office/powerpoint/2010/main" val="329131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Custom 5">
      <a:dk1>
        <a:srgbClr val="000000"/>
      </a:dk1>
      <a:lt1>
        <a:srgbClr val="FFFFFF"/>
      </a:lt1>
      <a:dk2>
        <a:srgbClr val="2A1A00"/>
      </a:dk2>
      <a:lt2>
        <a:srgbClr val="FFFFFF"/>
      </a:lt2>
      <a:accent1>
        <a:srgbClr val="F88F21"/>
      </a:accent1>
      <a:accent2>
        <a:srgbClr val="656A59"/>
      </a:accent2>
      <a:accent3>
        <a:srgbClr val="46B2B5"/>
      </a:accent3>
      <a:accent4>
        <a:srgbClr val="54AA35"/>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4508</TotalTime>
  <Words>1078</Words>
  <Application>Microsoft Macintosh PowerPoint</Application>
  <PresentationFormat>A4 Paper (210x297 mm)</PresentationFormat>
  <Paragraphs>144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Cambria</vt:lpstr>
      <vt:lpstr>Century Gothic</vt:lpstr>
      <vt:lpstr>Gill Sans MT</vt:lpstr>
      <vt:lpstr>Impact</vt:lpstr>
      <vt:lpstr>Mangal</vt:lpstr>
      <vt:lpstr>Wingdings</vt:lpstr>
      <vt:lpstr>宋体</vt:lpstr>
      <vt:lpstr>楷体</vt:lpstr>
      <vt:lpstr>Arial</vt:lpstr>
      <vt:lpstr>Badge</vt:lpstr>
      <vt:lpstr>release!</vt:lpstr>
      <vt:lpstr>The Drive for NEVs</vt:lpstr>
      <vt:lpstr>NEVs In numbers</vt:lpstr>
      <vt:lpstr>problem</vt:lpstr>
      <vt:lpstr>Purpose</vt:lpstr>
      <vt:lpstr>process</vt:lpstr>
      <vt:lpstr>system</vt:lpstr>
      <vt:lpstr>system</vt:lpstr>
      <vt:lpstr>PowerPoint Presentation</vt:lpstr>
      <vt:lpstr>system</vt:lpstr>
      <vt:lpstr>PowerPoint Presentation</vt:lpstr>
      <vt:lpstr>system</vt:lpstr>
      <vt:lpstr>Data-Base</vt:lpstr>
      <vt:lpstr>system</vt:lpstr>
      <vt:lpstr>Activities</vt:lpstr>
      <vt:lpstr>system</vt:lpstr>
      <vt:lpstr>Thanks, experts!</vt:lpstr>
      <vt:lpstr>Join Us!</vt:lpstr>
    </vt:vector>
  </TitlesOfParts>
  <Company>Toshiba</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能源与交通创新中心</dc:title>
  <dc:creator>Rainning Bao</dc:creator>
  <cp:lastModifiedBy>eyal bendror</cp:lastModifiedBy>
  <cp:revision>373</cp:revision>
  <dcterms:created xsi:type="dcterms:W3CDTF">2015-10-14T20:48:01Z</dcterms:created>
  <dcterms:modified xsi:type="dcterms:W3CDTF">2017-04-30T04:42:53Z</dcterms:modified>
</cp:coreProperties>
</file>